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7"/>
  </p:notesMasterIdLst>
  <p:sldIdLst>
    <p:sldId id="256" r:id="rId2"/>
    <p:sldId id="261" r:id="rId3"/>
    <p:sldId id="304" r:id="rId4"/>
    <p:sldId id="296" r:id="rId5"/>
    <p:sldId id="297" r:id="rId6"/>
    <p:sldId id="298" r:id="rId7"/>
    <p:sldId id="299" r:id="rId8"/>
    <p:sldId id="300" r:id="rId9"/>
    <p:sldId id="270" r:id="rId10"/>
    <p:sldId id="266" r:id="rId11"/>
    <p:sldId id="265" r:id="rId12"/>
    <p:sldId id="303" r:id="rId13"/>
    <p:sldId id="305" r:id="rId14"/>
    <p:sldId id="302" r:id="rId15"/>
    <p:sldId id="275" r:id="rId16"/>
  </p:sldIdLst>
  <p:sldSz cx="9144000" cy="5143500" type="screen16x9"/>
  <p:notesSz cx="6858000" cy="9144000"/>
  <p:embeddedFontLst>
    <p:embeddedFont>
      <p:font typeface="Anaheim" panose="020B0604020202020204" charset="0"/>
      <p:regular r:id="rId18"/>
      <p:bold r:id="rId19"/>
    </p:embeddedFont>
    <p:embeddedFont>
      <p:font typeface="Arial MT" pitchFamily="50" charset="0"/>
      <p:bold r:id="rId20"/>
      <p:italic r:id="rId21"/>
      <p:boldItalic r:id="rId22"/>
    </p:embeddedFont>
    <p:embeddedFont>
      <p:font typeface="Barlow" panose="00000500000000000000" pitchFamily="2" charset="0"/>
      <p:regular r:id="rId23"/>
      <p:bold r:id="rId24"/>
      <p:italic r:id="rId25"/>
      <p:boldItalic r:id="rId26"/>
    </p:embeddedFont>
    <p:embeddedFont>
      <p:font typeface="Calibri" panose="020F0502020204030204" pitchFamily="34" charset="0"/>
      <p:regular r:id="rId27"/>
      <p:bold r:id="rId28"/>
      <p:italic r:id="rId29"/>
      <p:boldItalic r:id="rId30"/>
    </p:embeddedFont>
    <p:embeddedFont>
      <p:font typeface="DM Sans" panose="020B0604020202020204" charset="0"/>
      <p:regular r:id="rId31"/>
      <p:bold r:id="rId32"/>
      <p:italic r:id="rId33"/>
      <p:boldItalic r:id="rId34"/>
    </p:embeddedFont>
    <p:embeddedFont>
      <p:font typeface="DM Sans Light" panose="020B0604020202020204" charset="0"/>
      <p:regular r:id="rId35"/>
      <p:bold r:id="rId36"/>
      <p:italic r:id="rId37"/>
      <p:boldItalic r:id="rId38"/>
    </p:embeddedFont>
    <p:embeddedFont>
      <p:font typeface="DM Sans Medium" panose="020B0604020202020204" charset="0"/>
      <p:regular r:id="rId39"/>
      <p:bold r:id="rId40"/>
      <p:italic r:id="rId41"/>
      <p:boldItalic r:id="rId42"/>
    </p:embeddedFont>
    <p:embeddedFont>
      <p:font typeface="Georgia" panose="02040502050405020303" pitchFamily="18" charset="0"/>
      <p:regular r:id="rId43"/>
      <p:bold r:id="rId44"/>
      <p:italic r:id="rId45"/>
      <p:boldItalic r:id="rId46"/>
    </p:embeddedFont>
    <p:embeddedFont>
      <p:font typeface="Google Sans" panose="020B0503030502040204" pitchFamily="34" charset="0"/>
      <p:regular r:id="rId47"/>
      <p:bold r:id="rId48"/>
      <p:italic r:id="rId49"/>
      <p:boldItalic r:id="rId50"/>
    </p:embeddedFont>
    <p:embeddedFont>
      <p:font typeface="PT Sans" panose="020B0503020203020204" pitchFamily="34" charset="0"/>
      <p:regular r:id="rId51"/>
      <p:bold r:id="rId52"/>
      <p:italic r:id="rId53"/>
      <p:boldItalic r:id="rId54"/>
    </p:embeddedFont>
    <p:embeddedFont>
      <p:font typeface="Trebuchet MS" panose="020B0603020202020204" pitchFamily="34" charset="0"/>
      <p:regular r:id="rId55"/>
      <p:bold r:id="rId56"/>
      <p:italic r:id="rId57"/>
      <p:boldItalic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C2983E1-F19A-4763-9910-4959E86CA64E}">
  <a:tblStyle styleId="{FC2983E1-F19A-4763-9910-4959E86CA64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8A5922A7-4D0E-4F07-854E-A20C46E24B1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9" d="100"/>
          <a:sy n="89" d="100"/>
        </p:scale>
        <p:origin x="190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9" Type="http://schemas.openxmlformats.org/officeDocument/2006/relationships/font" Target="fonts/font22.fntdata"/><Relationship Id="rId21" Type="http://schemas.openxmlformats.org/officeDocument/2006/relationships/font" Target="fonts/font4.fntdata"/><Relationship Id="rId34" Type="http://schemas.openxmlformats.org/officeDocument/2006/relationships/font" Target="fonts/font17.fntdata"/><Relationship Id="rId42" Type="http://schemas.openxmlformats.org/officeDocument/2006/relationships/font" Target="fonts/font25.fntdata"/><Relationship Id="rId47" Type="http://schemas.openxmlformats.org/officeDocument/2006/relationships/font" Target="fonts/font30.fntdata"/><Relationship Id="rId50" Type="http://schemas.openxmlformats.org/officeDocument/2006/relationships/font" Target="fonts/font33.fntdata"/><Relationship Id="rId55" Type="http://schemas.openxmlformats.org/officeDocument/2006/relationships/font" Target="fonts/font3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2.fntdata"/><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font" Target="fonts/font20.fntdata"/><Relationship Id="rId40" Type="http://schemas.openxmlformats.org/officeDocument/2006/relationships/font" Target="fonts/font23.fntdata"/><Relationship Id="rId45" Type="http://schemas.openxmlformats.org/officeDocument/2006/relationships/font" Target="fonts/font28.fntdata"/><Relationship Id="rId53" Type="http://schemas.openxmlformats.org/officeDocument/2006/relationships/font" Target="fonts/font36.fntdata"/><Relationship Id="rId58" Type="http://schemas.openxmlformats.org/officeDocument/2006/relationships/font" Target="fonts/font41.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font" Target="fonts/font2.fntdata"/><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font" Target="fonts/font18.fntdata"/><Relationship Id="rId43" Type="http://schemas.openxmlformats.org/officeDocument/2006/relationships/font" Target="fonts/font26.fntdata"/><Relationship Id="rId48" Type="http://schemas.openxmlformats.org/officeDocument/2006/relationships/font" Target="fonts/font31.fntdata"/><Relationship Id="rId56" Type="http://schemas.openxmlformats.org/officeDocument/2006/relationships/font" Target="fonts/font39.fntdata"/><Relationship Id="rId8" Type="http://schemas.openxmlformats.org/officeDocument/2006/relationships/slide" Target="slides/slide7.xml"/><Relationship Id="rId51" Type="http://schemas.openxmlformats.org/officeDocument/2006/relationships/font" Target="fonts/font3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38" Type="http://schemas.openxmlformats.org/officeDocument/2006/relationships/font" Target="fonts/font21.fntdata"/><Relationship Id="rId46" Type="http://schemas.openxmlformats.org/officeDocument/2006/relationships/font" Target="fonts/font29.fntdata"/><Relationship Id="rId59" Type="http://schemas.openxmlformats.org/officeDocument/2006/relationships/presProps" Target="presProps.xml"/><Relationship Id="rId20" Type="http://schemas.openxmlformats.org/officeDocument/2006/relationships/font" Target="fonts/font3.fntdata"/><Relationship Id="rId41" Type="http://schemas.openxmlformats.org/officeDocument/2006/relationships/font" Target="fonts/font24.fntdata"/><Relationship Id="rId54" Type="http://schemas.openxmlformats.org/officeDocument/2006/relationships/font" Target="fonts/font37.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font" Target="fonts/font19.fntdata"/><Relationship Id="rId49" Type="http://schemas.openxmlformats.org/officeDocument/2006/relationships/font" Target="fonts/font32.fntdata"/><Relationship Id="rId57" Type="http://schemas.openxmlformats.org/officeDocument/2006/relationships/font" Target="fonts/font40.fntdata"/><Relationship Id="rId10" Type="http://schemas.openxmlformats.org/officeDocument/2006/relationships/slide" Target="slides/slide9.xml"/><Relationship Id="rId31" Type="http://schemas.openxmlformats.org/officeDocument/2006/relationships/font" Target="fonts/font14.fntdata"/><Relationship Id="rId44" Type="http://schemas.openxmlformats.org/officeDocument/2006/relationships/font" Target="fonts/font27.fntdata"/><Relationship Id="rId52" Type="http://schemas.openxmlformats.org/officeDocument/2006/relationships/font" Target="fonts/font35.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 name="Google Shape;32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
        <p:cNvGrpSpPr/>
        <p:nvPr/>
      </p:nvGrpSpPr>
      <p:grpSpPr>
        <a:xfrm>
          <a:off x="0" y="0"/>
          <a:ext cx="0" cy="0"/>
          <a:chOff x="0" y="0"/>
          <a:chExt cx="0" cy="0"/>
        </a:xfrm>
      </p:grpSpPr>
      <p:sp>
        <p:nvSpPr>
          <p:cNvPr id="544" name="Google Shape;544;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5" name="Google Shape;545;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97194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87854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28045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 name="Google Shape;701;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1"/>
        <p:cNvGrpSpPr/>
        <p:nvPr/>
      </p:nvGrpSpPr>
      <p:grpSpPr>
        <a:xfrm>
          <a:off x="0" y="0"/>
          <a:ext cx="0" cy="0"/>
          <a:chOff x="0" y="0"/>
          <a:chExt cx="0" cy="0"/>
        </a:xfrm>
      </p:grpSpPr>
      <p:sp>
        <p:nvSpPr>
          <p:cNvPr id="392" name="Google Shape;392;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3" name="Google Shape;39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9094455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0"/>
        <p:cNvGrpSpPr/>
        <p:nvPr/>
      </p:nvGrpSpPr>
      <p:grpSpPr>
        <a:xfrm>
          <a:off x="0" y="0"/>
          <a:ext cx="0" cy="0"/>
          <a:chOff x="0" y="0"/>
          <a:chExt cx="0" cy="0"/>
        </a:xfrm>
      </p:grpSpPr>
      <p:sp>
        <p:nvSpPr>
          <p:cNvPr id="431" name="Google Shape;43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2" name="Google Shape;43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31765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51248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36860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41765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92800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8"/>
        <p:cNvGrpSpPr/>
        <p:nvPr/>
      </p:nvGrpSpPr>
      <p:grpSpPr>
        <a:xfrm>
          <a:off x="0" y="0"/>
          <a:ext cx="0" cy="0"/>
          <a:chOff x="0" y="0"/>
          <a:chExt cx="0" cy="0"/>
        </a:xfrm>
      </p:grpSpPr>
      <p:sp>
        <p:nvSpPr>
          <p:cNvPr id="619" name="Google Shape;619;g54dda1946d_4_27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0" name="Google Shape;620;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3602369" y="1134781"/>
            <a:ext cx="4120200" cy="2031900"/>
          </a:xfrm>
          <a:prstGeom prst="rect">
            <a:avLst/>
          </a:prstGeom>
        </p:spPr>
        <p:txBody>
          <a:bodyPr spcFirstLastPara="1" wrap="square" lIns="91425" tIns="91425" rIns="91425" bIns="91425" anchor="ctr" anchorCtr="0">
            <a:noAutofit/>
          </a:bodyPr>
          <a:lstStyle>
            <a:lvl1pPr lvl="0">
              <a:spcBef>
                <a:spcPts val="0"/>
              </a:spcBef>
              <a:spcAft>
                <a:spcPts val="0"/>
              </a:spcAft>
              <a:buClr>
                <a:srgbClr val="191919"/>
              </a:buClr>
              <a:buSzPts val="5200"/>
              <a:buNone/>
              <a:defRPr sz="60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1386600" y="3505950"/>
            <a:ext cx="6370800" cy="4311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250600" y="215200"/>
            <a:ext cx="8642800" cy="4713100"/>
            <a:chOff x="225577" y="215196"/>
            <a:chExt cx="8642800" cy="4713100"/>
          </a:xfrm>
        </p:grpSpPr>
        <p:sp>
          <p:nvSpPr>
            <p:cNvPr id="12" name="Google Shape;12;p2"/>
            <p:cNvSpPr/>
            <p:nvPr/>
          </p:nvSpPr>
          <p:spPr>
            <a:xfrm>
              <a:off x="225577" y="4603996"/>
              <a:ext cx="324300" cy="324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3" name="Google Shape;13;p2"/>
            <p:cNvSpPr/>
            <p:nvPr/>
          </p:nvSpPr>
          <p:spPr>
            <a:xfrm>
              <a:off x="8544077"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4" name="Google Shape;14;p2"/>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59"/>
        <p:cNvGrpSpPr/>
        <p:nvPr/>
      </p:nvGrpSpPr>
      <p:grpSpPr>
        <a:xfrm>
          <a:off x="0" y="0"/>
          <a:ext cx="0" cy="0"/>
          <a:chOff x="0" y="0"/>
          <a:chExt cx="0" cy="0"/>
        </a:xfrm>
      </p:grpSpPr>
      <p:sp>
        <p:nvSpPr>
          <p:cNvPr id="160" name="Google Shape;160;p18"/>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61" name="Google Shape;161;p18"/>
          <p:cNvSpPr txBox="1">
            <a:spLocks noGrp="1"/>
          </p:cNvSpPr>
          <p:nvPr>
            <p:ph type="subTitle" idx="1"/>
          </p:nvPr>
        </p:nvSpPr>
        <p:spPr>
          <a:xfrm>
            <a:off x="719975" y="2941700"/>
            <a:ext cx="2305500" cy="166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2" name="Google Shape;162;p18"/>
          <p:cNvSpPr txBox="1">
            <a:spLocks noGrp="1"/>
          </p:cNvSpPr>
          <p:nvPr>
            <p:ph type="subTitle" idx="2"/>
          </p:nvPr>
        </p:nvSpPr>
        <p:spPr>
          <a:xfrm>
            <a:off x="3419204" y="2941700"/>
            <a:ext cx="2305500" cy="166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3" name="Google Shape;163;p18"/>
          <p:cNvSpPr txBox="1">
            <a:spLocks noGrp="1"/>
          </p:cNvSpPr>
          <p:nvPr>
            <p:ph type="subTitle" idx="3"/>
          </p:nvPr>
        </p:nvSpPr>
        <p:spPr>
          <a:xfrm>
            <a:off x="6118439" y="2941700"/>
            <a:ext cx="2305500" cy="1662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4" name="Google Shape;164;p18"/>
          <p:cNvSpPr txBox="1">
            <a:spLocks noGrp="1"/>
          </p:cNvSpPr>
          <p:nvPr>
            <p:ph type="subTitle" idx="4"/>
          </p:nvPr>
        </p:nvSpPr>
        <p:spPr>
          <a:xfrm>
            <a:off x="719975" y="2202800"/>
            <a:ext cx="2305500" cy="73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algn="ctr" rtl="0">
              <a:lnSpc>
                <a:spcPct val="100000"/>
              </a:lnSpc>
              <a:spcBef>
                <a:spcPts val="0"/>
              </a:spcBef>
              <a:spcAft>
                <a:spcPts val="0"/>
              </a:spcAft>
              <a:buSzPts val="1800"/>
              <a:buFont typeface="DM Sans"/>
              <a:buNone/>
              <a:defRPr sz="1800" b="1">
                <a:latin typeface="DM Sans"/>
                <a:ea typeface="DM Sans"/>
                <a:cs typeface="DM Sans"/>
                <a:sym typeface="DM Sans"/>
              </a:defRPr>
            </a:lvl2pPr>
            <a:lvl3pPr lvl="2" algn="ctr" rtl="0">
              <a:lnSpc>
                <a:spcPct val="100000"/>
              </a:lnSpc>
              <a:spcBef>
                <a:spcPts val="0"/>
              </a:spcBef>
              <a:spcAft>
                <a:spcPts val="0"/>
              </a:spcAft>
              <a:buSzPts val="1800"/>
              <a:buFont typeface="DM Sans"/>
              <a:buNone/>
              <a:defRPr sz="1800" b="1">
                <a:latin typeface="DM Sans"/>
                <a:ea typeface="DM Sans"/>
                <a:cs typeface="DM Sans"/>
                <a:sym typeface="DM Sans"/>
              </a:defRPr>
            </a:lvl3pPr>
            <a:lvl4pPr lvl="3" algn="ctr" rtl="0">
              <a:lnSpc>
                <a:spcPct val="100000"/>
              </a:lnSpc>
              <a:spcBef>
                <a:spcPts val="0"/>
              </a:spcBef>
              <a:spcAft>
                <a:spcPts val="0"/>
              </a:spcAft>
              <a:buSzPts val="1800"/>
              <a:buFont typeface="DM Sans"/>
              <a:buNone/>
              <a:defRPr sz="1800" b="1">
                <a:latin typeface="DM Sans"/>
                <a:ea typeface="DM Sans"/>
                <a:cs typeface="DM Sans"/>
                <a:sym typeface="DM Sans"/>
              </a:defRPr>
            </a:lvl4pPr>
            <a:lvl5pPr lvl="4" algn="ctr" rtl="0">
              <a:lnSpc>
                <a:spcPct val="100000"/>
              </a:lnSpc>
              <a:spcBef>
                <a:spcPts val="0"/>
              </a:spcBef>
              <a:spcAft>
                <a:spcPts val="0"/>
              </a:spcAft>
              <a:buSzPts val="1800"/>
              <a:buFont typeface="DM Sans"/>
              <a:buNone/>
              <a:defRPr sz="1800" b="1">
                <a:latin typeface="DM Sans"/>
                <a:ea typeface="DM Sans"/>
                <a:cs typeface="DM Sans"/>
                <a:sym typeface="DM Sans"/>
              </a:defRPr>
            </a:lvl5pPr>
            <a:lvl6pPr lvl="5" algn="ctr" rtl="0">
              <a:lnSpc>
                <a:spcPct val="100000"/>
              </a:lnSpc>
              <a:spcBef>
                <a:spcPts val="0"/>
              </a:spcBef>
              <a:spcAft>
                <a:spcPts val="0"/>
              </a:spcAft>
              <a:buSzPts val="1800"/>
              <a:buFont typeface="DM Sans"/>
              <a:buNone/>
              <a:defRPr sz="1800" b="1">
                <a:latin typeface="DM Sans"/>
                <a:ea typeface="DM Sans"/>
                <a:cs typeface="DM Sans"/>
                <a:sym typeface="DM Sans"/>
              </a:defRPr>
            </a:lvl6pPr>
            <a:lvl7pPr lvl="6" algn="ctr" rtl="0">
              <a:lnSpc>
                <a:spcPct val="100000"/>
              </a:lnSpc>
              <a:spcBef>
                <a:spcPts val="0"/>
              </a:spcBef>
              <a:spcAft>
                <a:spcPts val="0"/>
              </a:spcAft>
              <a:buSzPts val="1800"/>
              <a:buFont typeface="DM Sans"/>
              <a:buNone/>
              <a:defRPr sz="1800" b="1">
                <a:latin typeface="DM Sans"/>
                <a:ea typeface="DM Sans"/>
                <a:cs typeface="DM Sans"/>
                <a:sym typeface="DM Sans"/>
              </a:defRPr>
            </a:lvl7pPr>
            <a:lvl8pPr lvl="7" algn="ctr" rtl="0">
              <a:lnSpc>
                <a:spcPct val="100000"/>
              </a:lnSpc>
              <a:spcBef>
                <a:spcPts val="0"/>
              </a:spcBef>
              <a:spcAft>
                <a:spcPts val="0"/>
              </a:spcAft>
              <a:buSzPts val="1800"/>
              <a:buFont typeface="DM Sans"/>
              <a:buNone/>
              <a:defRPr sz="1800" b="1">
                <a:latin typeface="DM Sans"/>
                <a:ea typeface="DM Sans"/>
                <a:cs typeface="DM Sans"/>
                <a:sym typeface="DM Sans"/>
              </a:defRPr>
            </a:lvl8pPr>
            <a:lvl9pPr lvl="8" algn="ctr"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sp>
        <p:nvSpPr>
          <p:cNvPr id="165" name="Google Shape;165;p18"/>
          <p:cNvSpPr txBox="1">
            <a:spLocks noGrp="1"/>
          </p:cNvSpPr>
          <p:nvPr>
            <p:ph type="subTitle" idx="5"/>
          </p:nvPr>
        </p:nvSpPr>
        <p:spPr>
          <a:xfrm>
            <a:off x="3419207" y="2202800"/>
            <a:ext cx="2305500" cy="73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algn="ctr" rtl="0">
              <a:lnSpc>
                <a:spcPct val="100000"/>
              </a:lnSpc>
              <a:spcBef>
                <a:spcPts val="0"/>
              </a:spcBef>
              <a:spcAft>
                <a:spcPts val="0"/>
              </a:spcAft>
              <a:buSzPts val="1800"/>
              <a:buFont typeface="DM Sans"/>
              <a:buNone/>
              <a:defRPr sz="1800" b="1">
                <a:latin typeface="DM Sans"/>
                <a:ea typeface="DM Sans"/>
                <a:cs typeface="DM Sans"/>
                <a:sym typeface="DM Sans"/>
              </a:defRPr>
            </a:lvl2pPr>
            <a:lvl3pPr lvl="2" algn="ctr" rtl="0">
              <a:lnSpc>
                <a:spcPct val="100000"/>
              </a:lnSpc>
              <a:spcBef>
                <a:spcPts val="0"/>
              </a:spcBef>
              <a:spcAft>
                <a:spcPts val="0"/>
              </a:spcAft>
              <a:buSzPts val="1800"/>
              <a:buFont typeface="DM Sans"/>
              <a:buNone/>
              <a:defRPr sz="1800" b="1">
                <a:latin typeface="DM Sans"/>
                <a:ea typeface="DM Sans"/>
                <a:cs typeface="DM Sans"/>
                <a:sym typeface="DM Sans"/>
              </a:defRPr>
            </a:lvl3pPr>
            <a:lvl4pPr lvl="3" algn="ctr" rtl="0">
              <a:lnSpc>
                <a:spcPct val="100000"/>
              </a:lnSpc>
              <a:spcBef>
                <a:spcPts val="0"/>
              </a:spcBef>
              <a:spcAft>
                <a:spcPts val="0"/>
              </a:spcAft>
              <a:buSzPts val="1800"/>
              <a:buFont typeface="DM Sans"/>
              <a:buNone/>
              <a:defRPr sz="1800" b="1">
                <a:latin typeface="DM Sans"/>
                <a:ea typeface="DM Sans"/>
                <a:cs typeface="DM Sans"/>
                <a:sym typeface="DM Sans"/>
              </a:defRPr>
            </a:lvl4pPr>
            <a:lvl5pPr lvl="4" algn="ctr" rtl="0">
              <a:lnSpc>
                <a:spcPct val="100000"/>
              </a:lnSpc>
              <a:spcBef>
                <a:spcPts val="0"/>
              </a:spcBef>
              <a:spcAft>
                <a:spcPts val="0"/>
              </a:spcAft>
              <a:buSzPts val="1800"/>
              <a:buFont typeface="DM Sans"/>
              <a:buNone/>
              <a:defRPr sz="1800" b="1">
                <a:latin typeface="DM Sans"/>
                <a:ea typeface="DM Sans"/>
                <a:cs typeface="DM Sans"/>
                <a:sym typeface="DM Sans"/>
              </a:defRPr>
            </a:lvl5pPr>
            <a:lvl6pPr lvl="5" algn="ctr" rtl="0">
              <a:lnSpc>
                <a:spcPct val="100000"/>
              </a:lnSpc>
              <a:spcBef>
                <a:spcPts val="0"/>
              </a:spcBef>
              <a:spcAft>
                <a:spcPts val="0"/>
              </a:spcAft>
              <a:buSzPts val="1800"/>
              <a:buFont typeface="DM Sans"/>
              <a:buNone/>
              <a:defRPr sz="1800" b="1">
                <a:latin typeface="DM Sans"/>
                <a:ea typeface="DM Sans"/>
                <a:cs typeface="DM Sans"/>
                <a:sym typeface="DM Sans"/>
              </a:defRPr>
            </a:lvl6pPr>
            <a:lvl7pPr lvl="6" algn="ctr" rtl="0">
              <a:lnSpc>
                <a:spcPct val="100000"/>
              </a:lnSpc>
              <a:spcBef>
                <a:spcPts val="0"/>
              </a:spcBef>
              <a:spcAft>
                <a:spcPts val="0"/>
              </a:spcAft>
              <a:buSzPts val="1800"/>
              <a:buFont typeface="DM Sans"/>
              <a:buNone/>
              <a:defRPr sz="1800" b="1">
                <a:latin typeface="DM Sans"/>
                <a:ea typeface="DM Sans"/>
                <a:cs typeface="DM Sans"/>
                <a:sym typeface="DM Sans"/>
              </a:defRPr>
            </a:lvl7pPr>
            <a:lvl8pPr lvl="7" algn="ctr" rtl="0">
              <a:lnSpc>
                <a:spcPct val="100000"/>
              </a:lnSpc>
              <a:spcBef>
                <a:spcPts val="0"/>
              </a:spcBef>
              <a:spcAft>
                <a:spcPts val="0"/>
              </a:spcAft>
              <a:buSzPts val="1800"/>
              <a:buFont typeface="DM Sans"/>
              <a:buNone/>
              <a:defRPr sz="1800" b="1">
                <a:latin typeface="DM Sans"/>
                <a:ea typeface="DM Sans"/>
                <a:cs typeface="DM Sans"/>
                <a:sym typeface="DM Sans"/>
              </a:defRPr>
            </a:lvl8pPr>
            <a:lvl9pPr lvl="8" algn="ctr"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sp>
        <p:nvSpPr>
          <p:cNvPr id="166" name="Google Shape;166;p18"/>
          <p:cNvSpPr txBox="1">
            <a:spLocks noGrp="1"/>
          </p:cNvSpPr>
          <p:nvPr>
            <p:ph type="subTitle" idx="6"/>
          </p:nvPr>
        </p:nvSpPr>
        <p:spPr>
          <a:xfrm>
            <a:off x="6118439" y="2202800"/>
            <a:ext cx="2305500" cy="740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algn="ctr" rtl="0">
              <a:lnSpc>
                <a:spcPct val="100000"/>
              </a:lnSpc>
              <a:spcBef>
                <a:spcPts val="0"/>
              </a:spcBef>
              <a:spcAft>
                <a:spcPts val="0"/>
              </a:spcAft>
              <a:buSzPts val="1800"/>
              <a:buFont typeface="DM Sans"/>
              <a:buNone/>
              <a:defRPr sz="1800" b="1">
                <a:latin typeface="DM Sans"/>
                <a:ea typeface="DM Sans"/>
                <a:cs typeface="DM Sans"/>
                <a:sym typeface="DM Sans"/>
              </a:defRPr>
            </a:lvl2pPr>
            <a:lvl3pPr lvl="2" algn="ctr" rtl="0">
              <a:lnSpc>
                <a:spcPct val="100000"/>
              </a:lnSpc>
              <a:spcBef>
                <a:spcPts val="0"/>
              </a:spcBef>
              <a:spcAft>
                <a:spcPts val="0"/>
              </a:spcAft>
              <a:buSzPts val="1800"/>
              <a:buFont typeface="DM Sans"/>
              <a:buNone/>
              <a:defRPr sz="1800" b="1">
                <a:latin typeface="DM Sans"/>
                <a:ea typeface="DM Sans"/>
                <a:cs typeface="DM Sans"/>
                <a:sym typeface="DM Sans"/>
              </a:defRPr>
            </a:lvl3pPr>
            <a:lvl4pPr lvl="3" algn="ctr" rtl="0">
              <a:lnSpc>
                <a:spcPct val="100000"/>
              </a:lnSpc>
              <a:spcBef>
                <a:spcPts val="0"/>
              </a:spcBef>
              <a:spcAft>
                <a:spcPts val="0"/>
              </a:spcAft>
              <a:buSzPts val="1800"/>
              <a:buFont typeface="DM Sans"/>
              <a:buNone/>
              <a:defRPr sz="1800" b="1">
                <a:latin typeface="DM Sans"/>
                <a:ea typeface="DM Sans"/>
                <a:cs typeface="DM Sans"/>
                <a:sym typeface="DM Sans"/>
              </a:defRPr>
            </a:lvl4pPr>
            <a:lvl5pPr lvl="4" algn="ctr" rtl="0">
              <a:lnSpc>
                <a:spcPct val="100000"/>
              </a:lnSpc>
              <a:spcBef>
                <a:spcPts val="0"/>
              </a:spcBef>
              <a:spcAft>
                <a:spcPts val="0"/>
              </a:spcAft>
              <a:buSzPts val="1800"/>
              <a:buFont typeface="DM Sans"/>
              <a:buNone/>
              <a:defRPr sz="1800" b="1">
                <a:latin typeface="DM Sans"/>
                <a:ea typeface="DM Sans"/>
                <a:cs typeface="DM Sans"/>
                <a:sym typeface="DM Sans"/>
              </a:defRPr>
            </a:lvl5pPr>
            <a:lvl6pPr lvl="5" algn="ctr" rtl="0">
              <a:lnSpc>
                <a:spcPct val="100000"/>
              </a:lnSpc>
              <a:spcBef>
                <a:spcPts val="0"/>
              </a:spcBef>
              <a:spcAft>
                <a:spcPts val="0"/>
              </a:spcAft>
              <a:buSzPts val="1800"/>
              <a:buFont typeface="DM Sans"/>
              <a:buNone/>
              <a:defRPr sz="1800" b="1">
                <a:latin typeface="DM Sans"/>
                <a:ea typeface="DM Sans"/>
                <a:cs typeface="DM Sans"/>
                <a:sym typeface="DM Sans"/>
              </a:defRPr>
            </a:lvl6pPr>
            <a:lvl7pPr lvl="6" algn="ctr" rtl="0">
              <a:lnSpc>
                <a:spcPct val="100000"/>
              </a:lnSpc>
              <a:spcBef>
                <a:spcPts val="0"/>
              </a:spcBef>
              <a:spcAft>
                <a:spcPts val="0"/>
              </a:spcAft>
              <a:buSzPts val="1800"/>
              <a:buFont typeface="DM Sans"/>
              <a:buNone/>
              <a:defRPr sz="1800" b="1">
                <a:latin typeface="DM Sans"/>
                <a:ea typeface="DM Sans"/>
                <a:cs typeface="DM Sans"/>
                <a:sym typeface="DM Sans"/>
              </a:defRPr>
            </a:lvl7pPr>
            <a:lvl8pPr lvl="7" algn="ctr" rtl="0">
              <a:lnSpc>
                <a:spcPct val="100000"/>
              </a:lnSpc>
              <a:spcBef>
                <a:spcPts val="0"/>
              </a:spcBef>
              <a:spcAft>
                <a:spcPts val="0"/>
              </a:spcAft>
              <a:buSzPts val="1800"/>
              <a:buFont typeface="DM Sans"/>
              <a:buNone/>
              <a:defRPr sz="1800" b="1">
                <a:latin typeface="DM Sans"/>
                <a:ea typeface="DM Sans"/>
                <a:cs typeface="DM Sans"/>
                <a:sym typeface="DM Sans"/>
              </a:defRPr>
            </a:lvl8pPr>
            <a:lvl9pPr lvl="8" algn="ctr"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grpSp>
        <p:nvGrpSpPr>
          <p:cNvPr id="167" name="Google Shape;167;p18"/>
          <p:cNvGrpSpPr/>
          <p:nvPr/>
        </p:nvGrpSpPr>
        <p:grpSpPr>
          <a:xfrm>
            <a:off x="-250955" y="-280117"/>
            <a:ext cx="9187830" cy="5263542"/>
            <a:chOff x="-250955" y="-280117"/>
            <a:chExt cx="9187830" cy="5263542"/>
          </a:xfrm>
        </p:grpSpPr>
        <p:grpSp>
          <p:nvGrpSpPr>
            <p:cNvPr id="168" name="Google Shape;168;p18"/>
            <p:cNvGrpSpPr/>
            <p:nvPr/>
          </p:nvGrpSpPr>
          <p:grpSpPr>
            <a:xfrm>
              <a:off x="-250955" y="-280117"/>
              <a:ext cx="1691037" cy="563796"/>
              <a:chOff x="-250955" y="-280117"/>
              <a:chExt cx="1691037" cy="563796"/>
            </a:xfrm>
          </p:grpSpPr>
          <p:grpSp>
            <p:nvGrpSpPr>
              <p:cNvPr id="169" name="Google Shape;169;p18"/>
              <p:cNvGrpSpPr/>
              <p:nvPr/>
            </p:nvGrpSpPr>
            <p:grpSpPr>
              <a:xfrm>
                <a:off x="-250955" y="-280117"/>
                <a:ext cx="964170" cy="563796"/>
                <a:chOff x="8364152" y="215196"/>
                <a:chExt cx="554599" cy="324300"/>
              </a:xfrm>
            </p:grpSpPr>
            <p:sp>
              <p:nvSpPr>
                <p:cNvPr id="170" name="Google Shape;170;p18"/>
                <p:cNvSpPr/>
                <p:nvPr/>
              </p:nvSpPr>
              <p:spPr>
                <a:xfrm>
                  <a:off x="8594450"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71" name="Google Shape;171;p18"/>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172" name="Google Shape;172;p18"/>
              <p:cNvSpPr/>
              <p:nvPr/>
            </p:nvSpPr>
            <p:spPr>
              <a:xfrm>
                <a:off x="876382" y="-280117"/>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173" name="Google Shape;173;p18"/>
            <p:cNvSpPr/>
            <p:nvPr/>
          </p:nvSpPr>
          <p:spPr>
            <a:xfrm>
              <a:off x="8564875" y="4465325"/>
              <a:ext cx="372000" cy="518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74"/>
        <p:cNvGrpSpPr/>
        <p:nvPr/>
      </p:nvGrpSpPr>
      <p:grpSpPr>
        <a:xfrm>
          <a:off x="0" y="0"/>
          <a:ext cx="0" cy="0"/>
          <a:chOff x="0" y="0"/>
          <a:chExt cx="0" cy="0"/>
        </a:xfrm>
      </p:grpSpPr>
      <p:sp>
        <p:nvSpPr>
          <p:cNvPr id="175" name="Google Shape;175;p19"/>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76" name="Google Shape;176;p19"/>
          <p:cNvSpPr txBox="1">
            <a:spLocks noGrp="1"/>
          </p:cNvSpPr>
          <p:nvPr>
            <p:ph type="subTitle" idx="1"/>
          </p:nvPr>
        </p:nvSpPr>
        <p:spPr>
          <a:xfrm>
            <a:off x="1047524" y="1608300"/>
            <a:ext cx="3271800" cy="128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7" name="Google Shape;177;p19"/>
          <p:cNvSpPr txBox="1">
            <a:spLocks noGrp="1"/>
          </p:cNvSpPr>
          <p:nvPr>
            <p:ph type="subTitle" idx="2"/>
          </p:nvPr>
        </p:nvSpPr>
        <p:spPr>
          <a:xfrm>
            <a:off x="4824676" y="1608300"/>
            <a:ext cx="3271800" cy="128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8" name="Google Shape;178;p19"/>
          <p:cNvSpPr txBox="1">
            <a:spLocks noGrp="1"/>
          </p:cNvSpPr>
          <p:nvPr>
            <p:ph type="subTitle" idx="3"/>
          </p:nvPr>
        </p:nvSpPr>
        <p:spPr>
          <a:xfrm>
            <a:off x="1047524" y="3319070"/>
            <a:ext cx="3271800" cy="1289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9" name="Google Shape;179;p19"/>
          <p:cNvSpPr txBox="1">
            <a:spLocks noGrp="1"/>
          </p:cNvSpPr>
          <p:nvPr>
            <p:ph type="subTitle" idx="4"/>
          </p:nvPr>
        </p:nvSpPr>
        <p:spPr>
          <a:xfrm>
            <a:off x="4824676" y="3319070"/>
            <a:ext cx="3271800" cy="12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80" name="Google Shape;180;p19"/>
          <p:cNvSpPr txBox="1">
            <a:spLocks noGrp="1"/>
          </p:cNvSpPr>
          <p:nvPr>
            <p:ph type="subTitle" idx="5"/>
          </p:nvPr>
        </p:nvSpPr>
        <p:spPr>
          <a:xfrm>
            <a:off x="1047525" y="1221875"/>
            <a:ext cx="3271800" cy="46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algn="ctr" rtl="0">
              <a:lnSpc>
                <a:spcPct val="100000"/>
              </a:lnSpc>
              <a:spcBef>
                <a:spcPts val="0"/>
              </a:spcBef>
              <a:spcAft>
                <a:spcPts val="0"/>
              </a:spcAft>
              <a:buSzPts val="1800"/>
              <a:buFont typeface="DM Sans"/>
              <a:buNone/>
              <a:defRPr sz="1800" b="1">
                <a:latin typeface="DM Sans"/>
                <a:ea typeface="DM Sans"/>
                <a:cs typeface="DM Sans"/>
                <a:sym typeface="DM Sans"/>
              </a:defRPr>
            </a:lvl2pPr>
            <a:lvl3pPr lvl="2" algn="ctr" rtl="0">
              <a:lnSpc>
                <a:spcPct val="100000"/>
              </a:lnSpc>
              <a:spcBef>
                <a:spcPts val="0"/>
              </a:spcBef>
              <a:spcAft>
                <a:spcPts val="0"/>
              </a:spcAft>
              <a:buSzPts val="1800"/>
              <a:buFont typeface="DM Sans"/>
              <a:buNone/>
              <a:defRPr sz="1800" b="1">
                <a:latin typeface="DM Sans"/>
                <a:ea typeface="DM Sans"/>
                <a:cs typeface="DM Sans"/>
                <a:sym typeface="DM Sans"/>
              </a:defRPr>
            </a:lvl3pPr>
            <a:lvl4pPr lvl="3" algn="ctr" rtl="0">
              <a:lnSpc>
                <a:spcPct val="100000"/>
              </a:lnSpc>
              <a:spcBef>
                <a:spcPts val="0"/>
              </a:spcBef>
              <a:spcAft>
                <a:spcPts val="0"/>
              </a:spcAft>
              <a:buSzPts val="1800"/>
              <a:buFont typeface="DM Sans"/>
              <a:buNone/>
              <a:defRPr sz="1800" b="1">
                <a:latin typeface="DM Sans"/>
                <a:ea typeface="DM Sans"/>
                <a:cs typeface="DM Sans"/>
                <a:sym typeface="DM Sans"/>
              </a:defRPr>
            </a:lvl4pPr>
            <a:lvl5pPr lvl="4" algn="ctr" rtl="0">
              <a:lnSpc>
                <a:spcPct val="100000"/>
              </a:lnSpc>
              <a:spcBef>
                <a:spcPts val="0"/>
              </a:spcBef>
              <a:spcAft>
                <a:spcPts val="0"/>
              </a:spcAft>
              <a:buSzPts val="1800"/>
              <a:buFont typeface="DM Sans"/>
              <a:buNone/>
              <a:defRPr sz="1800" b="1">
                <a:latin typeface="DM Sans"/>
                <a:ea typeface="DM Sans"/>
                <a:cs typeface="DM Sans"/>
                <a:sym typeface="DM Sans"/>
              </a:defRPr>
            </a:lvl5pPr>
            <a:lvl6pPr lvl="5" algn="ctr" rtl="0">
              <a:lnSpc>
                <a:spcPct val="100000"/>
              </a:lnSpc>
              <a:spcBef>
                <a:spcPts val="0"/>
              </a:spcBef>
              <a:spcAft>
                <a:spcPts val="0"/>
              </a:spcAft>
              <a:buSzPts val="1800"/>
              <a:buFont typeface="DM Sans"/>
              <a:buNone/>
              <a:defRPr sz="1800" b="1">
                <a:latin typeface="DM Sans"/>
                <a:ea typeface="DM Sans"/>
                <a:cs typeface="DM Sans"/>
                <a:sym typeface="DM Sans"/>
              </a:defRPr>
            </a:lvl6pPr>
            <a:lvl7pPr lvl="6" algn="ctr" rtl="0">
              <a:lnSpc>
                <a:spcPct val="100000"/>
              </a:lnSpc>
              <a:spcBef>
                <a:spcPts val="0"/>
              </a:spcBef>
              <a:spcAft>
                <a:spcPts val="0"/>
              </a:spcAft>
              <a:buSzPts val="1800"/>
              <a:buFont typeface="DM Sans"/>
              <a:buNone/>
              <a:defRPr sz="1800" b="1">
                <a:latin typeface="DM Sans"/>
                <a:ea typeface="DM Sans"/>
                <a:cs typeface="DM Sans"/>
                <a:sym typeface="DM Sans"/>
              </a:defRPr>
            </a:lvl7pPr>
            <a:lvl8pPr lvl="7" algn="ctr" rtl="0">
              <a:lnSpc>
                <a:spcPct val="100000"/>
              </a:lnSpc>
              <a:spcBef>
                <a:spcPts val="0"/>
              </a:spcBef>
              <a:spcAft>
                <a:spcPts val="0"/>
              </a:spcAft>
              <a:buSzPts val="1800"/>
              <a:buFont typeface="DM Sans"/>
              <a:buNone/>
              <a:defRPr sz="1800" b="1">
                <a:latin typeface="DM Sans"/>
                <a:ea typeface="DM Sans"/>
                <a:cs typeface="DM Sans"/>
                <a:sym typeface="DM Sans"/>
              </a:defRPr>
            </a:lvl8pPr>
            <a:lvl9pPr lvl="8" algn="ctr"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sp>
        <p:nvSpPr>
          <p:cNvPr id="181" name="Google Shape;181;p19"/>
          <p:cNvSpPr txBox="1">
            <a:spLocks noGrp="1"/>
          </p:cNvSpPr>
          <p:nvPr>
            <p:ph type="subTitle" idx="6"/>
          </p:nvPr>
        </p:nvSpPr>
        <p:spPr>
          <a:xfrm>
            <a:off x="1047525" y="2937250"/>
            <a:ext cx="3271800" cy="46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algn="ctr" rtl="0">
              <a:lnSpc>
                <a:spcPct val="100000"/>
              </a:lnSpc>
              <a:spcBef>
                <a:spcPts val="0"/>
              </a:spcBef>
              <a:spcAft>
                <a:spcPts val="0"/>
              </a:spcAft>
              <a:buSzPts val="1800"/>
              <a:buFont typeface="DM Sans"/>
              <a:buNone/>
              <a:defRPr sz="1800" b="1">
                <a:latin typeface="DM Sans"/>
                <a:ea typeface="DM Sans"/>
                <a:cs typeface="DM Sans"/>
                <a:sym typeface="DM Sans"/>
              </a:defRPr>
            </a:lvl2pPr>
            <a:lvl3pPr lvl="2" algn="ctr" rtl="0">
              <a:lnSpc>
                <a:spcPct val="100000"/>
              </a:lnSpc>
              <a:spcBef>
                <a:spcPts val="0"/>
              </a:spcBef>
              <a:spcAft>
                <a:spcPts val="0"/>
              </a:spcAft>
              <a:buSzPts val="1800"/>
              <a:buFont typeface="DM Sans"/>
              <a:buNone/>
              <a:defRPr sz="1800" b="1">
                <a:latin typeface="DM Sans"/>
                <a:ea typeface="DM Sans"/>
                <a:cs typeface="DM Sans"/>
                <a:sym typeface="DM Sans"/>
              </a:defRPr>
            </a:lvl3pPr>
            <a:lvl4pPr lvl="3" algn="ctr" rtl="0">
              <a:lnSpc>
                <a:spcPct val="100000"/>
              </a:lnSpc>
              <a:spcBef>
                <a:spcPts val="0"/>
              </a:spcBef>
              <a:spcAft>
                <a:spcPts val="0"/>
              </a:spcAft>
              <a:buSzPts val="1800"/>
              <a:buFont typeface="DM Sans"/>
              <a:buNone/>
              <a:defRPr sz="1800" b="1">
                <a:latin typeface="DM Sans"/>
                <a:ea typeface="DM Sans"/>
                <a:cs typeface="DM Sans"/>
                <a:sym typeface="DM Sans"/>
              </a:defRPr>
            </a:lvl4pPr>
            <a:lvl5pPr lvl="4" algn="ctr" rtl="0">
              <a:lnSpc>
                <a:spcPct val="100000"/>
              </a:lnSpc>
              <a:spcBef>
                <a:spcPts val="0"/>
              </a:spcBef>
              <a:spcAft>
                <a:spcPts val="0"/>
              </a:spcAft>
              <a:buSzPts val="1800"/>
              <a:buFont typeface="DM Sans"/>
              <a:buNone/>
              <a:defRPr sz="1800" b="1">
                <a:latin typeface="DM Sans"/>
                <a:ea typeface="DM Sans"/>
                <a:cs typeface="DM Sans"/>
                <a:sym typeface="DM Sans"/>
              </a:defRPr>
            </a:lvl5pPr>
            <a:lvl6pPr lvl="5" algn="ctr" rtl="0">
              <a:lnSpc>
                <a:spcPct val="100000"/>
              </a:lnSpc>
              <a:spcBef>
                <a:spcPts val="0"/>
              </a:spcBef>
              <a:spcAft>
                <a:spcPts val="0"/>
              </a:spcAft>
              <a:buSzPts val="1800"/>
              <a:buFont typeface="DM Sans"/>
              <a:buNone/>
              <a:defRPr sz="1800" b="1">
                <a:latin typeface="DM Sans"/>
                <a:ea typeface="DM Sans"/>
                <a:cs typeface="DM Sans"/>
                <a:sym typeface="DM Sans"/>
              </a:defRPr>
            </a:lvl6pPr>
            <a:lvl7pPr lvl="6" algn="ctr" rtl="0">
              <a:lnSpc>
                <a:spcPct val="100000"/>
              </a:lnSpc>
              <a:spcBef>
                <a:spcPts val="0"/>
              </a:spcBef>
              <a:spcAft>
                <a:spcPts val="0"/>
              </a:spcAft>
              <a:buSzPts val="1800"/>
              <a:buFont typeface="DM Sans"/>
              <a:buNone/>
              <a:defRPr sz="1800" b="1">
                <a:latin typeface="DM Sans"/>
                <a:ea typeface="DM Sans"/>
                <a:cs typeface="DM Sans"/>
                <a:sym typeface="DM Sans"/>
              </a:defRPr>
            </a:lvl7pPr>
            <a:lvl8pPr lvl="7" algn="ctr" rtl="0">
              <a:lnSpc>
                <a:spcPct val="100000"/>
              </a:lnSpc>
              <a:spcBef>
                <a:spcPts val="0"/>
              </a:spcBef>
              <a:spcAft>
                <a:spcPts val="0"/>
              </a:spcAft>
              <a:buSzPts val="1800"/>
              <a:buFont typeface="DM Sans"/>
              <a:buNone/>
              <a:defRPr sz="1800" b="1">
                <a:latin typeface="DM Sans"/>
                <a:ea typeface="DM Sans"/>
                <a:cs typeface="DM Sans"/>
                <a:sym typeface="DM Sans"/>
              </a:defRPr>
            </a:lvl8pPr>
            <a:lvl9pPr lvl="8" algn="ctr"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sp>
        <p:nvSpPr>
          <p:cNvPr id="182" name="Google Shape;182;p19"/>
          <p:cNvSpPr txBox="1">
            <a:spLocks noGrp="1"/>
          </p:cNvSpPr>
          <p:nvPr>
            <p:ph type="subTitle" idx="7"/>
          </p:nvPr>
        </p:nvSpPr>
        <p:spPr>
          <a:xfrm>
            <a:off x="4824649" y="1221875"/>
            <a:ext cx="3271800" cy="46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algn="ctr" rtl="0">
              <a:lnSpc>
                <a:spcPct val="100000"/>
              </a:lnSpc>
              <a:spcBef>
                <a:spcPts val="0"/>
              </a:spcBef>
              <a:spcAft>
                <a:spcPts val="0"/>
              </a:spcAft>
              <a:buSzPts val="1800"/>
              <a:buFont typeface="DM Sans"/>
              <a:buNone/>
              <a:defRPr sz="1800" b="1">
                <a:latin typeface="DM Sans"/>
                <a:ea typeface="DM Sans"/>
                <a:cs typeface="DM Sans"/>
                <a:sym typeface="DM Sans"/>
              </a:defRPr>
            </a:lvl2pPr>
            <a:lvl3pPr lvl="2" algn="ctr" rtl="0">
              <a:lnSpc>
                <a:spcPct val="100000"/>
              </a:lnSpc>
              <a:spcBef>
                <a:spcPts val="0"/>
              </a:spcBef>
              <a:spcAft>
                <a:spcPts val="0"/>
              </a:spcAft>
              <a:buSzPts val="1800"/>
              <a:buFont typeface="DM Sans"/>
              <a:buNone/>
              <a:defRPr sz="1800" b="1">
                <a:latin typeface="DM Sans"/>
                <a:ea typeface="DM Sans"/>
                <a:cs typeface="DM Sans"/>
                <a:sym typeface="DM Sans"/>
              </a:defRPr>
            </a:lvl3pPr>
            <a:lvl4pPr lvl="3" algn="ctr" rtl="0">
              <a:lnSpc>
                <a:spcPct val="100000"/>
              </a:lnSpc>
              <a:spcBef>
                <a:spcPts val="0"/>
              </a:spcBef>
              <a:spcAft>
                <a:spcPts val="0"/>
              </a:spcAft>
              <a:buSzPts val="1800"/>
              <a:buFont typeface="DM Sans"/>
              <a:buNone/>
              <a:defRPr sz="1800" b="1">
                <a:latin typeface="DM Sans"/>
                <a:ea typeface="DM Sans"/>
                <a:cs typeface="DM Sans"/>
                <a:sym typeface="DM Sans"/>
              </a:defRPr>
            </a:lvl4pPr>
            <a:lvl5pPr lvl="4" algn="ctr" rtl="0">
              <a:lnSpc>
                <a:spcPct val="100000"/>
              </a:lnSpc>
              <a:spcBef>
                <a:spcPts val="0"/>
              </a:spcBef>
              <a:spcAft>
                <a:spcPts val="0"/>
              </a:spcAft>
              <a:buSzPts val="1800"/>
              <a:buFont typeface="DM Sans"/>
              <a:buNone/>
              <a:defRPr sz="1800" b="1">
                <a:latin typeface="DM Sans"/>
                <a:ea typeface="DM Sans"/>
                <a:cs typeface="DM Sans"/>
                <a:sym typeface="DM Sans"/>
              </a:defRPr>
            </a:lvl5pPr>
            <a:lvl6pPr lvl="5" algn="ctr" rtl="0">
              <a:lnSpc>
                <a:spcPct val="100000"/>
              </a:lnSpc>
              <a:spcBef>
                <a:spcPts val="0"/>
              </a:spcBef>
              <a:spcAft>
                <a:spcPts val="0"/>
              </a:spcAft>
              <a:buSzPts val="1800"/>
              <a:buFont typeface="DM Sans"/>
              <a:buNone/>
              <a:defRPr sz="1800" b="1">
                <a:latin typeface="DM Sans"/>
                <a:ea typeface="DM Sans"/>
                <a:cs typeface="DM Sans"/>
                <a:sym typeface="DM Sans"/>
              </a:defRPr>
            </a:lvl6pPr>
            <a:lvl7pPr lvl="6" algn="ctr" rtl="0">
              <a:lnSpc>
                <a:spcPct val="100000"/>
              </a:lnSpc>
              <a:spcBef>
                <a:spcPts val="0"/>
              </a:spcBef>
              <a:spcAft>
                <a:spcPts val="0"/>
              </a:spcAft>
              <a:buSzPts val="1800"/>
              <a:buFont typeface="DM Sans"/>
              <a:buNone/>
              <a:defRPr sz="1800" b="1">
                <a:latin typeface="DM Sans"/>
                <a:ea typeface="DM Sans"/>
                <a:cs typeface="DM Sans"/>
                <a:sym typeface="DM Sans"/>
              </a:defRPr>
            </a:lvl7pPr>
            <a:lvl8pPr lvl="7" algn="ctr" rtl="0">
              <a:lnSpc>
                <a:spcPct val="100000"/>
              </a:lnSpc>
              <a:spcBef>
                <a:spcPts val="0"/>
              </a:spcBef>
              <a:spcAft>
                <a:spcPts val="0"/>
              </a:spcAft>
              <a:buSzPts val="1800"/>
              <a:buFont typeface="DM Sans"/>
              <a:buNone/>
              <a:defRPr sz="1800" b="1">
                <a:latin typeface="DM Sans"/>
                <a:ea typeface="DM Sans"/>
                <a:cs typeface="DM Sans"/>
                <a:sym typeface="DM Sans"/>
              </a:defRPr>
            </a:lvl8pPr>
            <a:lvl9pPr lvl="8" algn="ctr"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sp>
        <p:nvSpPr>
          <p:cNvPr id="183" name="Google Shape;183;p19"/>
          <p:cNvSpPr txBox="1">
            <a:spLocks noGrp="1"/>
          </p:cNvSpPr>
          <p:nvPr>
            <p:ph type="subTitle" idx="8"/>
          </p:nvPr>
        </p:nvSpPr>
        <p:spPr>
          <a:xfrm>
            <a:off x="4824649" y="2937250"/>
            <a:ext cx="3271800" cy="461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algn="ctr" rtl="0">
              <a:lnSpc>
                <a:spcPct val="100000"/>
              </a:lnSpc>
              <a:spcBef>
                <a:spcPts val="0"/>
              </a:spcBef>
              <a:spcAft>
                <a:spcPts val="0"/>
              </a:spcAft>
              <a:buSzPts val="1800"/>
              <a:buFont typeface="DM Sans"/>
              <a:buNone/>
              <a:defRPr sz="1800" b="1">
                <a:latin typeface="DM Sans"/>
                <a:ea typeface="DM Sans"/>
                <a:cs typeface="DM Sans"/>
                <a:sym typeface="DM Sans"/>
              </a:defRPr>
            </a:lvl2pPr>
            <a:lvl3pPr lvl="2" algn="ctr" rtl="0">
              <a:lnSpc>
                <a:spcPct val="100000"/>
              </a:lnSpc>
              <a:spcBef>
                <a:spcPts val="0"/>
              </a:spcBef>
              <a:spcAft>
                <a:spcPts val="0"/>
              </a:spcAft>
              <a:buSzPts val="1800"/>
              <a:buFont typeface="DM Sans"/>
              <a:buNone/>
              <a:defRPr sz="1800" b="1">
                <a:latin typeface="DM Sans"/>
                <a:ea typeface="DM Sans"/>
                <a:cs typeface="DM Sans"/>
                <a:sym typeface="DM Sans"/>
              </a:defRPr>
            </a:lvl3pPr>
            <a:lvl4pPr lvl="3" algn="ctr" rtl="0">
              <a:lnSpc>
                <a:spcPct val="100000"/>
              </a:lnSpc>
              <a:spcBef>
                <a:spcPts val="0"/>
              </a:spcBef>
              <a:spcAft>
                <a:spcPts val="0"/>
              </a:spcAft>
              <a:buSzPts val="1800"/>
              <a:buFont typeface="DM Sans"/>
              <a:buNone/>
              <a:defRPr sz="1800" b="1">
                <a:latin typeface="DM Sans"/>
                <a:ea typeface="DM Sans"/>
                <a:cs typeface="DM Sans"/>
                <a:sym typeface="DM Sans"/>
              </a:defRPr>
            </a:lvl4pPr>
            <a:lvl5pPr lvl="4" algn="ctr" rtl="0">
              <a:lnSpc>
                <a:spcPct val="100000"/>
              </a:lnSpc>
              <a:spcBef>
                <a:spcPts val="0"/>
              </a:spcBef>
              <a:spcAft>
                <a:spcPts val="0"/>
              </a:spcAft>
              <a:buSzPts val="1800"/>
              <a:buFont typeface="DM Sans"/>
              <a:buNone/>
              <a:defRPr sz="1800" b="1">
                <a:latin typeface="DM Sans"/>
                <a:ea typeface="DM Sans"/>
                <a:cs typeface="DM Sans"/>
                <a:sym typeface="DM Sans"/>
              </a:defRPr>
            </a:lvl5pPr>
            <a:lvl6pPr lvl="5" algn="ctr" rtl="0">
              <a:lnSpc>
                <a:spcPct val="100000"/>
              </a:lnSpc>
              <a:spcBef>
                <a:spcPts val="0"/>
              </a:spcBef>
              <a:spcAft>
                <a:spcPts val="0"/>
              </a:spcAft>
              <a:buSzPts val="1800"/>
              <a:buFont typeface="DM Sans"/>
              <a:buNone/>
              <a:defRPr sz="1800" b="1">
                <a:latin typeface="DM Sans"/>
                <a:ea typeface="DM Sans"/>
                <a:cs typeface="DM Sans"/>
                <a:sym typeface="DM Sans"/>
              </a:defRPr>
            </a:lvl6pPr>
            <a:lvl7pPr lvl="6" algn="ctr" rtl="0">
              <a:lnSpc>
                <a:spcPct val="100000"/>
              </a:lnSpc>
              <a:spcBef>
                <a:spcPts val="0"/>
              </a:spcBef>
              <a:spcAft>
                <a:spcPts val="0"/>
              </a:spcAft>
              <a:buSzPts val="1800"/>
              <a:buFont typeface="DM Sans"/>
              <a:buNone/>
              <a:defRPr sz="1800" b="1">
                <a:latin typeface="DM Sans"/>
                <a:ea typeface="DM Sans"/>
                <a:cs typeface="DM Sans"/>
                <a:sym typeface="DM Sans"/>
              </a:defRPr>
            </a:lvl7pPr>
            <a:lvl8pPr lvl="7" algn="ctr" rtl="0">
              <a:lnSpc>
                <a:spcPct val="100000"/>
              </a:lnSpc>
              <a:spcBef>
                <a:spcPts val="0"/>
              </a:spcBef>
              <a:spcAft>
                <a:spcPts val="0"/>
              </a:spcAft>
              <a:buSzPts val="1800"/>
              <a:buFont typeface="DM Sans"/>
              <a:buNone/>
              <a:defRPr sz="1800" b="1">
                <a:latin typeface="DM Sans"/>
                <a:ea typeface="DM Sans"/>
                <a:cs typeface="DM Sans"/>
                <a:sym typeface="DM Sans"/>
              </a:defRPr>
            </a:lvl8pPr>
            <a:lvl9pPr lvl="8" algn="ctr"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grpSp>
        <p:nvGrpSpPr>
          <p:cNvPr id="184" name="Google Shape;184;p19"/>
          <p:cNvGrpSpPr/>
          <p:nvPr/>
        </p:nvGrpSpPr>
        <p:grpSpPr>
          <a:xfrm>
            <a:off x="-480817" y="539512"/>
            <a:ext cx="9555278" cy="3926421"/>
            <a:chOff x="-480817" y="539512"/>
            <a:chExt cx="9555278" cy="3926421"/>
          </a:xfrm>
        </p:grpSpPr>
        <p:grpSp>
          <p:nvGrpSpPr>
            <p:cNvPr id="185" name="Google Shape;185;p19"/>
            <p:cNvGrpSpPr/>
            <p:nvPr/>
          </p:nvGrpSpPr>
          <p:grpSpPr>
            <a:xfrm>
              <a:off x="-480817" y="2362981"/>
              <a:ext cx="1043710" cy="2102952"/>
              <a:chOff x="-480817" y="2362981"/>
              <a:chExt cx="1043710" cy="2102952"/>
            </a:xfrm>
          </p:grpSpPr>
          <p:grpSp>
            <p:nvGrpSpPr>
              <p:cNvPr id="186" name="Google Shape;186;p19"/>
              <p:cNvGrpSpPr/>
              <p:nvPr/>
            </p:nvGrpSpPr>
            <p:grpSpPr>
              <a:xfrm rot="5400000">
                <a:off x="-674049" y="3228991"/>
                <a:ext cx="1430173" cy="1043710"/>
                <a:chOff x="7218328" y="-1025906"/>
                <a:chExt cx="1602076" cy="1169161"/>
              </a:xfrm>
            </p:grpSpPr>
            <p:sp>
              <p:nvSpPr>
                <p:cNvPr id="187" name="Google Shape;187;p19"/>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19"/>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 name="Google Shape;189;p19"/>
              <p:cNvSpPr/>
              <p:nvPr/>
            </p:nvSpPr>
            <p:spPr>
              <a:xfrm>
                <a:off x="124663" y="2362981"/>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0" name="Google Shape;190;p19"/>
            <p:cNvGrpSpPr/>
            <p:nvPr/>
          </p:nvGrpSpPr>
          <p:grpSpPr>
            <a:xfrm rot="5400000">
              <a:off x="7947045" y="1103133"/>
              <a:ext cx="1691037" cy="563796"/>
              <a:chOff x="-250955" y="-280117"/>
              <a:chExt cx="1691037" cy="563796"/>
            </a:xfrm>
          </p:grpSpPr>
          <p:grpSp>
            <p:nvGrpSpPr>
              <p:cNvPr id="191" name="Google Shape;191;p19"/>
              <p:cNvGrpSpPr/>
              <p:nvPr/>
            </p:nvGrpSpPr>
            <p:grpSpPr>
              <a:xfrm>
                <a:off x="-250955" y="-280117"/>
                <a:ext cx="964170" cy="563796"/>
                <a:chOff x="8364152" y="215196"/>
                <a:chExt cx="554599" cy="324300"/>
              </a:xfrm>
            </p:grpSpPr>
            <p:sp>
              <p:nvSpPr>
                <p:cNvPr id="192" name="Google Shape;192;p19"/>
                <p:cNvSpPr/>
                <p:nvPr/>
              </p:nvSpPr>
              <p:spPr>
                <a:xfrm>
                  <a:off x="8594450"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93" name="Google Shape;193;p19"/>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194" name="Google Shape;194;p19"/>
              <p:cNvSpPr/>
              <p:nvPr/>
            </p:nvSpPr>
            <p:spPr>
              <a:xfrm>
                <a:off x="876382" y="-280117"/>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220"/>
        <p:cNvGrpSpPr/>
        <p:nvPr/>
      </p:nvGrpSpPr>
      <p:grpSpPr>
        <a:xfrm>
          <a:off x="0" y="0"/>
          <a:ext cx="0" cy="0"/>
          <a:chOff x="0" y="0"/>
          <a:chExt cx="0" cy="0"/>
        </a:xfrm>
      </p:grpSpPr>
      <p:sp>
        <p:nvSpPr>
          <p:cNvPr id="221" name="Google Shape;221;p21"/>
          <p:cNvSpPr txBox="1">
            <a:spLocks noGrp="1"/>
          </p:cNvSpPr>
          <p:nvPr>
            <p:ph type="title" hasCustomPrompt="1"/>
          </p:nvPr>
        </p:nvSpPr>
        <p:spPr>
          <a:xfrm>
            <a:off x="715355" y="2712341"/>
            <a:ext cx="3000000" cy="8004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3400"/>
              <a:buNone/>
              <a:defRPr sz="3400"/>
            </a:lvl1pPr>
            <a:lvl2pPr lvl="1" algn="ctr" rtl="0">
              <a:spcBef>
                <a:spcPts val="0"/>
              </a:spcBef>
              <a:spcAft>
                <a:spcPts val="0"/>
              </a:spcAft>
              <a:buClr>
                <a:schemeClr val="lt1"/>
              </a:buClr>
              <a:buSzPts val="3400"/>
              <a:buNone/>
              <a:defRPr sz="3400">
                <a:solidFill>
                  <a:schemeClr val="lt1"/>
                </a:solidFill>
              </a:defRPr>
            </a:lvl2pPr>
            <a:lvl3pPr lvl="2" algn="ctr" rtl="0">
              <a:spcBef>
                <a:spcPts val="0"/>
              </a:spcBef>
              <a:spcAft>
                <a:spcPts val="0"/>
              </a:spcAft>
              <a:buClr>
                <a:schemeClr val="lt1"/>
              </a:buClr>
              <a:buSzPts val="3400"/>
              <a:buNone/>
              <a:defRPr sz="3400">
                <a:solidFill>
                  <a:schemeClr val="lt1"/>
                </a:solidFill>
              </a:defRPr>
            </a:lvl3pPr>
            <a:lvl4pPr lvl="3" algn="ctr" rtl="0">
              <a:spcBef>
                <a:spcPts val="0"/>
              </a:spcBef>
              <a:spcAft>
                <a:spcPts val="0"/>
              </a:spcAft>
              <a:buClr>
                <a:schemeClr val="lt1"/>
              </a:buClr>
              <a:buSzPts val="3400"/>
              <a:buNone/>
              <a:defRPr sz="3400">
                <a:solidFill>
                  <a:schemeClr val="lt1"/>
                </a:solidFill>
              </a:defRPr>
            </a:lvl4pPr>
            <a:lvl5pPr lvl="4" algn="ctr" rtl="0">
              <a:spcBef>
                <a:spcPts val="0"/>
              </a:spcBef>
              <a:spcAft>
                <a:spcPts val="0"/>
              </a:spcAft>
              <a:buClr>
                <a:schemeClr val="lt1"/>
              </a:buClr>
              <a:buSzPts val="3400"/>
              <a:buNone/>
              <a:defRPr sz="3400">
                <a:solidFill>
                  <a:schemeClr val="lt1"/>
                </a:solidFill>
              </a:defRPr>
            </a:lvl5pPr>
            <a:lvl6pPr lvl="5" algn="ctr" rtl="0">
              <a:spcBef>
                <a:spcPts val="0"/>
              </a:spcBef>
              <a:spcAft>
                <a:spcPts val="0"/>
              </a:spcAft>
              <a:buClr>
                <a:schemeClr val="lt1"/>
              </a:buClr>
              <a:buSzPts val="3400"/>
              <a:buNone/>
              <a:defRPr sz="3400">
                <a:solidFill>
                  <a:schemeClr val="lt1"/>
                </a:solidFill>
              </a:defRPr>
            </a:lvl6pPr>
            <a:lvl7pPr lvl="6" algn="ctr" rtl="0">
              <a:spcBef>
                <a:spcPts val="0"/>
              </a:spcBef>
              <a:spcAft>
                <a:spcPts val="0"/>
              </a:spcAft>
              <a:buClr>
                <a:schemeClr val="lt1"/>
              </a:buClr>
              <a:buSzPts val="3400"/>
              <a:buNone/>
              <a:defRPr sz="3400">
                <a:solidFill>
                  <a:schemeClr val="lt1"/>
                </a:solidFill>
              </a:defRPr>
            </a:lvl7pPr>
            <a:lvl8pPr lvl="7" algn="ctr" rtl="0">
              <a:spcBef>
                <a:spcPts val="0"/>
              </a:spcBef>
              <a:spcAft>
                <a:spcPts val="0"/>
              </a:spcAft>
              <a:buClr>
                <a:schemeClr val="lt1"/>
              </a:buClr>
              <a:buSzPts val="3400"/>
              <a:buNone/>
              <a:defRPr sz="3400">
                <a:solidFill>
                  <a:schemeClr val="lt1"/>
                </a:solidFill>
              </a:defRPr>
            </a:lvl8pPr>
            <a:lvl9pPr lvl="8" algn="ctr" rtl="0">
              <a:spcBef>
                <a:spcPts val="0"/>
              </a:spcBef>
              <a:spcAft>
                <a:spcPts val="0"/>
              </a:spcAft>
              <a:buClr>
                <a:schemeClr val="lt1"/>
              </a:buClr>
              <a:buSzPts val="3400"/>
              <a:buNone/>
              <a:defRPr sz="3400">
                <a:solidFill>
                  <a:schemeClr val="lt1"/>
                </a:solidFill>
              </a:defRPr>
            </a:lvl9pPr>
          </a:lstStyle>
          <a:p>
            <a:r>
              <a:t>xx%</a:t>
            </a:r>
          </a:p>
        </p:txBody>
      </p:sp>
      <p:sp>
        <p:nvSpPr>
          <p:cNvPr id="222" name="Google Shape;222;p21"/>
          <p:cNvSpPr txBox="1">
            <a:spLocks noGrp="1"/>
          </p:cNvSpPr>
          <p:nvPr>
            <p:ph type="subTitle" idx="1"/>
          </p:nvPr>
        </p:nvSpPr>
        <p:spPr>
          <a:xfrm>
            <a:off x="715355" y="3512761"/>
            <a:ext cx="3000000" cy="3693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23" name="Google Shape;223;p21"/>
          <p:cNvSpPr txBox="1">
            <a:spLocks noGrp="1"/>
          </p:cNvSpPr>
          <p:nvPr>
            <p:ph type="title" idx="2" hasCustomPrompt="1"/>
          </p:nvPr>
        </p:nvSpPr>
        <p:spPr>
          <a:xfrm>
            <a:off x="3072000" y="1261431"/>
            <a:ext cx="2999100" cy="8004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3400"/>
              <a:buNone/>
              <a:defRPr sz="3400"/>
            </a:lvl1pPr>
            <a:lvl2pPr lvl="1" algn="ctr" rtl="0">
              <a:spcBef>
                <a:spcPts val="0"/>
              </a:spcBef>
              <a:spcAft>
                <a:spcPts val="0"/>
              </a:spcAft>
              <a:buClr>
                <a:schemeClr val="lt1"/>
              </a:buClr>
              <a:buSzPts val="3400"/>
              <a:buNone/>
              <a:defRPr sz="3400">
                <a:solidFill>
                  <a:schemeClr val="lt1"/>
                </a:solidFill>
              </a:defRPr>
            </a:lvl2pPr>
            <a:lvl3pPr lvl="2" algn="ctr" rtl="0">
              <a:spcBef>
                <a:spcPts val="0"/>
              </a:spcBef>
              <a:spcAft>
                <a:spcPts val="0"/>
              </a:spcAft>
              <a:buClr>
                <a:schemeClr val="lt1"/>
              </a:buClr>
              <a:buSzPts val="3400"/>
              <a:buNone/>
              <a:defRPr sz="3400">
                <a:solidFill>
                  <a:schemeClr val="lt1"/>
                </a:solidFill>
              </a:defRPr>
            </a:lvl3pPr>
            <a:lvl4pPr lvl="3" algn="ctr" rtl="0">
              <a:spcBef>
                <a:spcPts val="0"/>
              </a:spcBef>
              <a:spcAft>
                <a:spcPts val="0"/>
              </a:spcAft>
              <a:buClr>
                <a:schemeClr val="lt1"/>
              </a:buClr>
              <a:buSzPts val="3400"/>
              <a:buNone/>
              <a:defRPr sz="3400">
                <a:solidFill>
                  <a:schemeClr val="lt1"/>
                </a:solidFill>
              </a:defRPr>
            </a:lvl4pPr>
            <a:lvl5pPr lvl="4" algn="ctr" rtl="0">
              <a:spcBef>
                <a:spcPts val="0"/>
              </a:spcBef>
              <a:spcAft>
                <a:spcPts val="0"/>
              </a:spcAft>
              <a:buClr>
                <a:schemeClr val="lt1"/>
              </a:buClr>
              <a:buSzPts val="3400"/>
              <a:buNone/>
              <a:defRPr sz="3400">
                <a:solidFill>
                  <a:schemeClr val="lt1"/>
                </a:solidFill>
              </a:defRPr>
            </a:lvl5pPr>
            <a:lvl6pPr lvl="5" algn="ctr" rtl="0">
              <a:spcBef>
                <a:spcPts val="0"/>
              </a:spcBef>
              <a:spcAft>
                <a:spcPts val="0"/>
              </a:spcAft>
              <a:buClr>
                <a:schemeClr val="lt1"/>
              </a:buClr>
              <a:buSzPts val="3400"/>
              <a:buNone/>
              <a:defRPr sz="3400">
                <a:solidFill>
                  <a:schemeClr val="lt1"/>
                </a:solidFill>
              </a:defRPr>
            </a:lvl6pPr>
            <a:lvl7pPr lvl="6" algn="ctr" rtl="0">
              <a:spcBef>
                <a:spcPts val="0"/>
              </a:spcBef>
              <a:spcAft>
                <a:spcPts val="0"/>
              </a:spcAft>
              <a:buClr>
                <a:schemeClr val="lt1"/>
              </a:buClr>
              <a:buSzPts val="3400"/>
              <a:buNone/>
              <a:defRPr sz="3400">
                <a:solidFill>
                  <a:schemeClr val="lt1"/>
                </a:solidFill>
              </a:defRPr>
            </a:lvl7pPr>
            <a:lvl8pPr lvl="7" algn="ctr" rtl="0">
              <a:spcBef>
                <a:spcPts val="0"/>
              </a:spcBef>
              <a:spcAft>
                <a:spcPts val="0"/>
              </a:spcAft>
              <a:buClr>
                <a:schemeClr val="lt1"/>
              </a:buClr>
              <a:buSzPts val="3400"/>
              <a:buNone/>
              <a:defRPr sz="3400">
                <a:solidFill>
                  <a:schemeClr val="lt1"/>
                </a:solidFill>
              </a:defRPr>
            </a:lvl8pPr>
            <a:lvl9pPr lvl="8" algn="ctr" rtl="0">
              <a:spcBef>
                <a:spcPts val="0"/>
              </a:spcBef>
              <a:spcAft>
                <a:spcPts val="0"/>
              </a:spcAft>
              <a:buClr>
                <a:schemeClr val="lt1"/>
              </a:buClr>
              <a:buSzPts val="3400"/>
              <a:buNone/>
              <a:defRPr sz="3400">
                <a:solidFill>
                  <a:schemeClr val="lt1"/>
                </a:solidFill>
              </a:defRPr>
            </a:lvl9pPr>
          </a:lstStyle>
          <a:p>
            <a:r>
              <a:t>xx%</a:t>
            </a:r>
          </a:p>
        </p:txBody>
      </p:sp>
      <p:sp>
        <p:nvSpPr>
          <p:cNvPr id="224" name="Google Shape;224;p21"/>
          <p:cNvSpPr txBox="1">
            <a:spLocks noGrp="1"/>
          </p:cNvSpPr>
          <p:nvPr>
            <p:ph type="subTitle" idx="3"/>
          </p:nvPr>
        </p:nvSpPr>
        <p:spPr>
          <a:xfrm>
            <a:off x="3072000" y="2061840"/>
            <a:ext cx="2999100" cy="3693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225" name="Google Shape;225;p21"/>
          <p:cNvSpPr txBox="1">
            <a:spLocks noGrp="1"/>
          </p:cNvSpPr>
          <p:nvPr>
            <p:ph type="title" idx="4" hasCustomPrompt="1"/>
          </p:nvPr>
        </p:nvSpPr>
        <p:spPr>
          <a:xfrm>
            <a:off x="5351575" y="2712346"/>
            <a:ext cx="2804100" cy="8004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3400"/>
              <a:buNone/>
              <a:defRPr sz="3400"/>
            </a:lvl1pPr>
            <a:lvl2pPr lvl="1" algn="ctr" rtl="0">
              <a:spcBef>
                <a:spcPts val="0"/>
              </a:spcBef>
              <a:spcAft>
                <a:spcPts val="0"/>
              </a:spcAft>
              <a:buClr>
                <a:schemeClr val="lt1"/>
              </a:buClr>
              <a:buSzPts val="3400"/>
              <a:buNone/>
              <a:defRPr sz="3400">
                <a:solidFill>
                  <a:schemeClr val="lt1"/>
                </a:solidFill>
              </a:defRPr>
            </a:lvl2pPr>
            <a:lvl3pPr lvl="2" algn="ctr" rtl="0">
              <a:spcBef>
                <a:spcPts val="0"/>
              </a:spcBef>
              <a:spcAft>
                <a:spcPts val="0"/>
              </a:spcAft>
              <a:buClr>
                <a:schemeClr val="lt1"/>
              </a:buClr>
              <a:buSzPts val="3400"/>
              <a:buNone/>
              <a:defRPr sz="3400">
                <a:solidFill>
                  <a:schemeClr val="lt1"/>
                </a:solidFill>
              </a:defRPr>
            </a:lvl3pPr>
            <a:lvl4pPr lvl="3" algn="ctr" rtl="0">
              <a:spcBef>
                <a:spcPts val="0"/>
              </a:spcBef>
              <a:spcAft>
                <a:spcPts val="0"/>
              </a:spcAft>
              <a:buClr>
                <a:schemeClr val="lt1"/>
              </a:buClr>
              <a:buSzPts val="3400"/>
              <a:buNone/>
              <a:defRPr sz="3400">
                <a:solidFill>
                  <a:schemeClr val="lt1"/>
                </a:solidFill>
              </a:defRPr>
            </a:lvl4pPr>
            <a:lvl5pPr lvl="4" algn="ctr" rtl="0">
              <a:spcBef>
                <a:spcPts val="0"/>
              </a:spcBef>
              <a:spcAft>
                <a:spcPts val="0"/>
              </a:spcAft>
              <a:buClr>
                <a:schemeClr val="lt1"/>
              </a:buClr>
              <a:buSzPts val="3400"/>
              <a:buNone/>
              <a:defRPr sz="3400">
                <a:solidFill>
                  <a:schemeClr val="lt1"/>
                </a:solidFill>
              </a:defRPr>
            </a:lvl5pPr>
            <a:lvl6pPr lvl="5" algn="ctr" rtl="0">
              <a:spcBef>
                <a:spcPts val="0"/>
              </a:spcBef>
              <a:spcAft>
                <a:spcPts val="0"/>
              </a:spcAft>
              <a:buClr>
                <a:schemeClr val="lt1"/>
              </a:buClr>
              <a:buSzPts val="3400"/>
              <a:buNone/>
              <a:defRPr sz="3400">
                <a:solidFill>
                  <a:schemeClr val="lt1"/>
                </a:solidFill>
              </a:defRPr>
            </a:lvl6pPr>
            <a:lvl7pPr lvl="6" algn="ctr" rtl="0">
              <a:spcBef>
                <a:spcPts val="0"/>
              </a:spcBef>
              <a:spcAft>
                <a:spcPts val="0"/>
              </a:spcAft>
              <a:buClr>
                <a:schemeClr val="lt1"/>
              </a:buClr>
              <a:buSzPts val="3400"/>
              <a:buNone/>
              <a:defRPr sz="3400">
                <a:solidFill>
                  <a:schemeClr val="lt1"/>
                </a:solidFill>
              </a:defRPr>
            </a:lvl7pPr>
            <a:lvl8pPr lvl="7" algn="ctr" rtl="0">
              <a:spcBef>
                <a:spcPts val="0"/>
              </a:spcBef>
              <a:spcAft>
                <a:spcPts val="0"/>
              </a:spcAft>
              <a:buClr>
                <a:schemeClr val="lt1"/>
              </a:buClr>
              <a:buSzPts val="3400"/>
              <a:buNone/>
              <a:defRPr sz="3400">
                <a:solidFill>
                  <a:schemeClr val="lt1"/>
                </a:solidFill>
              </a:defRPr>
            </a:lvl8pPr>
            <a:lvl9pPr lvl="8" algn="ctr" rtl="0">
              <a:spcBef>
                <a:spcPts val="0"/>
              </a:spcBef>
              <a:spcAft>
                <a:spcPts val="0"/>
              </a:spcAft>
              <a:buClr>
                <a:schemeClr val="lt1"/>
              </a:buClr>
              <a:buSzPts val="3400"/>
              <a:buNone/>
              <a:defRPr sz="3400">
                <a:solidFill>
                  <a:schemeClr val="lt1"/>
                </a:solidFill>
              </a:defRPr>
            </a:lvl9pPr>
          </a:lstStyle>
          <a:p>
            <a:r>
              <a:t>xx%</a:t>
            </a:r>
          </a:p>
        </p:txBody>
      </p:sp>
      <p:sp>
        <p:nvSpPr>
          <p:cNvPr id="226" name="Google Shape;226;p21"/>
          <p:cNvSpPr txBox="1">
            <a:spLocks noGrp="1"/>
          </p:cNvSpPr>
          <p:nvPr>
            <p:ph type="subTitle" idx="5"/>
          </p:nvPr>
        </p:nvSpPr>
        <p:spPr>
          <a:xfrm>
            <a:off x="5351575" y="3512769"/>
            <a:ext cx="2804100" cy="3693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grpSp>
        <p:nvGrpSpPr>
          <p:cNvPr id="227" name="Google Shape;227;p21"/>
          <p:cNvGrpSpPr/>
          <p:nvPr/>
        </p:nvGrpSpPr>
        <p:grpSpPr>
          <a:xfrm>
            <a:off x="168" y="-9778"/>
            <a:ext cx="9143831" cy="5172836"/>
            <a:chOff x="168" y="-9778"/>
            <a:chExt cx="9143831" cy="5172836"/>
          </a:xfrm>
        </p:grpSpPr>
        <p:grpSp>
          <p:nvGrpSpPr>
            <p:cNvPr id="228" name="Google Shape;228;p21"/>
            <p:cNvGrpSpPr/>
            <p:nvPr/>
          </p:nvGrpSpPr>
          <p:grpSpPr>
            <a:xfrm>
              <a:off x="168" y="-3"/>
              <a:ext cx="9143831" cy="5163061"/>
              <a:chOff x="168" y="-3"/>
              <a:chExt cx="9143831" cy="5163061"/>
            </a:xfrm>
          </p:grpSpPr>
          <p:grpSp>
            <p:nvGrpSpPr>
              <p:cNvPr id="229" name="Google Shape;229;p21"/>
              <p:cNvGrpSpPr/>
              <p:nvPr/>
            </p:nvGrpSpPr>
            <p:grpSpPr>
              <a:xfrm>
                <a:off x="168" y="4381522"/>
                <a:ext cx="790681" cy="781536"/>
                <a:chOff x="3476625" y="656844"/>
                <a:chExt cx="1130998" cy="1117917"/>
              </a:xfrm>
            </p:grpSpPr>
            <p:sp>
              <p:nvSpPr>
                <p:cNvPr id="230" name="Google Shape;230;p21"/>
                <p:cNvSpPr/>
                <p:nvPr/>
              </p:nvSpPr>
              <p:spPr>
                <a:xfrm>
                  <a:off x="3492182" y="656844"/>
                  <a:ext cx="6350" cy="1117600"/>
                </a:xfrm>
                <a:custGeom>
                  <a:avLst/>
                  <a:gdLst/>
                  <a:ahLst/>
                  <a:cxnLst/>
                  <a:rect l="l" t="t" r="r" b="b"/>
                  <a:pathLst>
                    <a:path w="6350" h="1117600" extrusionOk="0">
                      <a:moveTo>
                        <a:pt x="0" y="0"/>
                      </a:moveTo>
                      <a:lnTo>
                        <a:pt x="0" y="111760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1" name="Google Shape;231;p21"/>
                <p:cNvSpPr/>
                <p:nvPr/>
              </p:nvSpPr>
              <p:spPr>
                <a:xfrm>
                  <a:off x="3492182" y="670115"/>
                  <a:ext cx="171703" cy="1104328"/>
                </a:xfrm>
                <a:custGeom>
                  <a:avLst/>
                  <a:gdLst/>
                  <a:ahLst/>
                  <a:cxnLst/>
                  <a:rect l="l" t="t" r="r" b="b"/>
                  <a:pathLst>
                    <a:path w="171703" h="1104328" extrusionOk="0">
                      <a:moveTo>
                        <a:pt x="171704" y="0"/>
                      </a:moveTo>
                      <a:lnTo>
                        <a:pt x="0" y="110432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2" name="Google Shape;232;p21"/>
                <p:cNvSpPr/>
                <p:nvPr/>
              </p:nvSpPr>
              <p:spPr>
                <a:xfrm>
                  <a:off x="3492182" y="709676"/>
                  <a:ext cx="339343" cy="1064768"/>
                </a:xfrm>
                <a:custGeom>
                  <a:avLst/>
                  <a:gdLst/>
                  <a:ahLst/>
                  <a:cxnLst/>
                  <a:rect l="l" t="t" r="r" b="b"/>
                  <a:pathLst>
                    <a:path w="339343" h="1064768" extrusionOk="0">
                      <a:moveTo>
                        <a:pt x="339344" y="0"/>
                      </a:moveTo>
                      <a:lnTo>
                        <a:pt x="0" y="106476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21"/>
                <p:cNvSpPr/>
                <p:nvPr/>
              </p:nvSpPr>
              <p:spPr>
                <a:xfrm>
                  <a:off x="3492182" y="774446"/>
                  <a:ext cx="498919" cy="999998"/>
                </a:xfrm>
                <a:custGeom>
                  <a:avLst/>
                  <a:gdLst/>
                  <a:ahLst/>
                  <a:cxnLst/>
                  <a:rect l="l" t="t" r="r" b="b"/>
                  <a:pathLst>
                    <a:path w="498919" h="999998" extrusionOk="0">
                      <a:moveTo>
                        <a:pt x="498920" y="0"/>
                      </a:moveTo>
                      <a:lnTo>
                        <a:pt x="0" y="99999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21"/>
                <p:cNvSpPr/>
                <p:nvPr/>
              </p:nvSpPr>
              <p:spPr>
                <a:xfrm>
                  <a:off x="3492182" y="862965"/>
                  <a:ext cx="646683" cy="911479"/>
                </a:xfrm>
                <a:custGeom>
                  <a:avLst/>
                  <a:gdLst/>
                  <a:ahLst/>
                  <a:cxnLst/>
                  <a:rect l="l" t="t" r="r" b="b"/>
                  <a:pathLst>
                    <a:path w="646683" h="911479" extrusionOk="0">
                      <a:moveTo>
                        <a:pt x="646684" y="0"/>
                      </a:moveTo>
                      <a:lnTo>
                        <a:pt x="0" y="91147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5" name="Google Shape;235;p21"/>
                <p:cNvSpPr/>
                <p:nvPr/>
              </p:nvSpPr>
              <p:spPr>
                <a:xfrm>
                  <a:off x="3492182" y="973137"/>
                  <a:ext cx="779017" cy="801306"/>
                </a:xfrm>
                <a:custGeom>
                  <a:avLst/>
                  <a:gdLst/>
                  <a:ahLst/>
                  <a:cxnLst/>
                  <a:rect l="l" t="t" r="r" b="b"/>
                  <a:pathLst>
                    <a:path w="779017" h="801306" extrusionOk="0">
                      <a:moveTo>
                        <a:pt x="779018" y="0"/>
                      </a:moveTo>
                      <a:lnTo>
                        <a:pt x="0" y="801307"/>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6" name="Google Shape;236;p21"/>
                <p:cNvSpPr/>
                <p:nvPr/>
              </p:nvSpPr>
              <p:spPr>
                <a:xfrm>
                  <a:off x="3492182" y="1102360"/>
                  <a:ext cx="892873" cy="672084"/>
                </a:xfrm>
                <a:custGeom>
                  <a:avLst/>
                  <a:gdLst/>
                  <a:ahLst/>
                  <a:cxnLst/>
                  <a:rect l="l" t="t" r="r" b="b"/>
                  <a:pathLst>
                    <a:path w="892873" h="672084" extrusionOk="0">
                      <a:moveTo>
                        <a:pt x="892874" y="0"/>
                      </a:moveTo>
                      <a:lnTo>
                        <a:pt x="0" y="672084"/>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21"/>
                <p:cNvSpPr/>
                <p:nvPr/>
              </p:nvSpPr>
              <p:spPr>
                <a:xfrm>
                  <a:off x="3492182" y="1247584"/>
                  <a:ext cx="985583" cy="526859"/>
                </a:xfrm>
                <a:custGeom>
                  <a:avLst/>
                  <a:gdLst/>
                  <a:ahLst/>
                  <a:cxnLst/>
                  <a:rect l="l" t="t" r="r" b="b"/>
                  <a:pathLst>
                    <a:path w="985583" h="526859" extrusionOk="0">
                      <a:moveTo>
                        <a:pt x="985583" y="0"/>
                      </a:moveTo>
                      <a:lnTo>
                        <a:pt x="0" y="52686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21"/>
                <p:cNvSpPr/>
                <p:nvPr/>
              </p:nvSpPr>
              <p:spPr>
                <a:xfrm>
                  <a:off x="3492182" y="1405255"/>
                  <a:ext cx="1054798" cy="369188"/>
                </a:xfrm>
                <a:custGeom>
                  <a:avLst/>
                  <a:gdLst/>
                  <a:ahLst/>
                  <a:cxnLst/>
                  <a:rect l="l" t="t" r="r" b="b"/>
                  <a:pathLst>
                    <a:path w="1054798" h="369188" extrusionOk="0">
                      <a:moveTo>
                        <a:pt x="1054799" y="0"/>
                      </a:moveTo>
                      <a:lnTo>
                        <a:pt x="0" y="36918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21"/>
                <p:cNvSpPr/>
                <p:nvPr/>
              </p:nvSpPr>
              <p:spPr>
                <a:xfrm>
                  <a:off x="3476625" y="1571752"/>
                  <a:ext cx="1130998" cy="203009"/>
                </a:xfrm>
                <a:custGeom>
                  <a:avLst/>
                  <a:gdLst/>
                  <a:ahLst/>
                  <a:cxnLst/>
                  <a:rect l="l" t="t" r="r" b="b"/>
                  <a:pathLst>
                    <a:path w="1130998" h="203009" extrusionOk="0">
                      <a:moveTo>
                        <a:pt x="1122045" y="0"/>
                      </a:moveTo>
                      <a:lnTo>
                        <a:pt x="0" y="203009"/>
                      </a:lnTo>
                      <a:lnTo>
                        <a:pt x="1130998" y="20269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0" name="Google Shape;240;p21"/>
              <p:cNvGrpSpPr/>
              <p:nvPr/>
            </p:nvGrpSpPr>
            <p:grpSpPr>
              <a:xfrm rot="10800000">
                <a:off x="8353318" y="-3"/>
                <a:ext cx="790681" cy="781536"/>
                <a:chOff x="3476625" y="656844"/>
                <a:chExt cx="1130998" cy="1117917"/>
              </a:xfrm>
            </p:grpSpPr>
            <p:sp>
              <p:nvSpPr>
                <p:cNvPr id="241" name="Google Shape;241;p21"/>
                <p:cNvSpPr/>
                <p:nvPr/>
              </p:nvSpPr>
              <p:spPr>
                <a:xfrm>
                  <a:off x="3492182" y="656844"/>
                  <a:ext cx="6350" cy="1117600"/>
                </a:xfrm>
                <a:custGeom>
                  <a:avLst/>
                  <a:gdLst/>
                  <a:ahLst/>
                  <a:cxnLst/>
                  <a:rect l="l" t="t" r="r" b="b"/>
                  <a:pathLst>
                    <a:path w="6350" h="1117600" extrusionOk="0">
                      <a:moveTo>
                        <a:pt x="0" y="0"/>
                      </a:moveTo>
                      <a:lnTo>
                        <a:pt x="0" y="111760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21"/>
                <p:cNvSpPr/>
                <p:nvPr/>
              </p:nvSpPr>
              <p:spPr>
                <a:xfrm>
                  <a:off x="3492182" y="670115"/>
                  <a:ext cx="171703" cy="1104328"/>
                </a:xfrm>
                <a:custGeom>
                  <a:avLst/>
                  <a:gdLst/>
                  <a:ahLst/>
                  <a:cxnLst/>
                  <a:rect l="l" t="t" r="r" b="b"/>
                  <a:pathLst>
                    <a:path w="171703" h="1104328" extrusionOk="0">
                      <a:moveTo>
                        <a:pt x="171704" y="0"/>
                      </a:moveTo>
                      <a:lnTo>
                        <a:pt x="0" y="110432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21"/>
                <p:cNvSpPr/>
                <p:nvPr/>
              </p:nvSpPr>
              <p:spPr>
                <a:xfrm>
                  <a:off x="3492182" y="709676"/>
                  <a:ext cx="339343" cy="1064768"/>
                </a:xfrm>
                <a:custGeom>
                  <a:avLst/>
                  <a:gdLst/>
                  <a:ahLst/>
                  <a:cxnLst/>
                  <a:rect l="l" t="t" r="r" b="b"/>
                  <a:pathLst>
                    <a:path w="339343" h="1064768" extrusionOk="0">
                      <a:moveTo>
                        <a:pt x="339344" y="0"/>
                      </a:moveTo>
                      <a:lnTo>
                        <a:pt x="0" y="106476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4" name="Google Shape;244;p21"/>
                <p:cNvSpPr/>
                <p:nvPr/>
              </p:nvSpPr>
              <p:spPr>
                <a:xfrm>
                  <a:off x="3492182" y="774446"/>
                  <a:ext cx="498919" cy="999998"/>
                </a:xfrm>
                <a:custGeom>
                  <a:avLst/>
                  <a:gdLst/>
                  <a:ahLst/>
                  <a:cxnLst/>
                  <a:rect l="l" t="t" r="r" b="b"/>
                  <a:pathLst>
                    <a:path w="498919" h="999998" extrusionOk="0">
                      <a:moveTo>
                        <a:pt x="498920" y="0"/>
                      </a:moveTo>
                      <a:lnTo>
                        <a:pt x="0" y="99999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5" name="Google Shape;245;p21"/>
                <p:cNvSpPr/>
                <p:nvPr/>
              </p:nvSpPr>
              <p:spPr>
                <a:xfrm>
                  <a:off x="3492182" y="862965"/>
                  <a:ext cx="646683" cy="911479"/>
                </a:xfrm>
                <a:custGeom>
                  <a:avLst/>
                  <a:gdLst/>
                  <a:ahLst/>
                  <a:cxnLst/>
                  <a:rect l="l" t="t" r="r" b="b"/>
                  <a:pathLst>
                    <a:path w="646683" h="911479" extrusionOk="0">
                      <a:moveTo>
                        <a:pt x="646684" y="0"/>
                      </a:moveTo>
                      <a:lnTo>
                        <a:pt x="0" y="91147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21"/>
                <p:cNvSpPr/>
                <p:nvPr/>
              </p:nvSpPr>
              <p:spPr>
                <a:xfrm>
                  <a:off x="3492182" y="973137"/>
                  <a:ext cx="779017" cy="801306"/>
                </a:xfrm>
                <a:custGeom>
                  <a:avLst/>
                  <a:gdLst/>
                  <a:ahLst/>
                  <a:cxnLst/>
                  <a:rect l="l" t="t" r="r" b="b"/>
                  <a:pathLst>
                    <a:path w="779017" h="801306" extrusionOk="0">
                      <a:moveTo>
                        <a:pt x="779018" y="0"/>
                      </a:moveTo>
                      <a:lnTo>
                        <a:pt x="0" y="801307"/>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21"/>
                <p:cNvSpPr/>
                <p:nvPr/>
              </p:nvSpPr>
              <p:spPr>
                <a:xfrm>
                  <a:off x="3492182" y="1102360"/>
                  <a:ext cx="892873" cy="672084"/>
                </a:xfrm>
                <a:custGeom>
                  <a:avLst/>
                  <a:gdLst/>
                  <a:ahLst/>
                  <a:cxnLst/>
                  <a:rect l="l" t="t" r="r" b="b"/>
                  <a:pathLst>
                    <a:path w="892873" h="672084" extrusionOk="0">
                      <a:moveTo>
                        <a:pt x="892874" y="0"/>
                      </a:moveTo>
                      <a:lnTo>
                        <a:pt x="0" y="672084"/>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21"/>
                <p:cNvSpPr/>
                <p:nvPr/>
              </p:nvSpPr>
              <p:spPr>
                <a:xfrm>
                  <a:off x="3492182" y="1247584"/>
                  <a:ext cx="985583" cy="526859"/>
                </a:xfrm>
                <a:custGeom>
                  <a:avLst/>
                  <a:gdLst/>
                  <a:ahLst/>
                  <a:cxnLst/>
                  <a:rect l="l" t="t" r="r" b="b"/>
                  <a:pathLst>
                    <a:path w="985583" h="526859" extrusionOk="0">
                      <a:moveTo>
                        <a:pt x="985583" y="0"/>
                      </a:moveTo>
                      <a:lnTo>
                        <a:pt x="0" y="52686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21"/>
                <p:cNvSpPr/>
                <p:nvPr/>
              </p:nvSpPr>
              <p:spPr>
                <a:xfrm>
                  <a:off x="3492182" y="1405255"/>
                  <a:ext cx="1054798" cy="369188"/>
                </a:xfrm>
                <a:custGeom>
                  <a:avLst/>
                  <a:gdLst/>
                  <a:ahLst/>
                  <a:cxnLst/>
                  <a:rect l="l" t="t" r="r" b="b"/>
                  <a:pathLst>
                    <a:path w="1054798" h="369188" extrusionOk="0">
                      <a:moveTo>
                        <a:pt x="1054799" y="0"/>
                      </a:moveTo>
                      <a:lnTo>
                        <a:pt x="0" y="36918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21"/>
                <p:cNvSpPr/>
                <p:nvPr/>
              </p:nvSpPr>
              <p:spPr>
                <a:xfrm>
                  <a:off x="3476625" y="1571752"/>
                  <a:ext cx="1130998" cy="203009"/>
                </a:xfrm>
                <a:custGeom>
                  <a:avLst/>
                  <a:gdLst/>
                  <a:ahLst/>
                  <a:cxnLst/>
                  <a:rect l="l" t="t" r="r" b="b"/>
                  <a:pathLst>
                    <a:path w="1130998" h="203009" extrusionOk="0">
                      <a:moveTo>
                        <a:pt x="1122045" y="0"/>
                      </a:moveTo>
                      <a:lnTo>
                        <a:pt x="0" y="203009"/>
                      </a:lnTo>
                      <a:lnTo>
                        <a:pt x="1130998" y="20269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1" name="Google Shape;251;p21"/>
            <p:cNvGrpSpPr/>
            <p:nvPr/>
          </p:nvGrpSpPr>
          <p:grpSpPr>
            <a:xfrm flipH="1">
              <a:off x="168" y="-9778"/>
              <a:ext cx="9143831" cy="5163061"/>
              <a:chOff x="168" y="-3"/>
              <a:chExt cx="9143831" cy="5163061"/>
            </a:xfrm>
          </p:grpSpPr>
          <p:grpSp>
            <p:nvGrpSpPr>
              <p:cNvPr id="252" name="Google Shape;252;p21"/>
              <p:cNvGrpSpPr/>
              <p:nvPr/>
            </p:nvGrpSpPr>
            <p:grpSpPr>
              <a:xfrm>
                <a:off x="168" y="4381522"/>
                <a:ext cx="790681" cy="781536"/>
                <a:chOff x="3476625" y="656844"/>
                <a:chExt cx="1130998" cy="1117917"/>
              </a:xfrm>
            </p:grpSpPr>
            <p:sp>
              <p:nvSpPr>
                <p:cNvPr id="253" name="Google Shape;253;p21"/>
                <p:cNvSpPr/>
                <p:nvPr/>
              </p:nvSpPr>
              <p:spPr>
                <a:xfrm>
                  <a:off x="3492182" y="656844"/>
                  <a:ext cx="6350" cy="1117600"/>
                </a:xfrm>
                <a:custGeom>
                  <a:avLst/>
                  <a:gdLst/>
                  <a:ahLst/>
                  <a:cxnLst/>
                  <a:rect l="l" t="t" r="r" b="b"/>
                  <a:pathLst>
                    <a:path w="6350" h="1117600" extrusionOk="0">
                      <a:moveTo>
                        <a:pt x="0" y="0"/>
                      </a:moveTo>
                      <a:lnTo>
                        <a:pt x="0" y="111760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21"/>
                <p:cNvSpPr/>
                <p:nvPr/>
              </p:nvSpPr>
              <p:spPr>
                <a:xfrm>
                  <a:off x="3492182" y="670115"/>
                  <a:ext cx="171703" cy="1104328"/>
                </a:xfrm>
                <a:custGeom>
                  <a:avLst/>
                  <a:gdLst/>
                  <a:ahLst/>
                  <a:cxnLst/>
                  <a:rect l="l" t="t" r="r" b="b"/>
                  <a:pathLst>
                    <a:path w="171703" h="1104328" extrusionOk="0">
                      <a:moveTo>
                        <a:pt x="171704" y="0"/>
                      </a:moveTo>
                      <a:lnTo>
                        <a:pt x="0" y="110432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21"/>
                <p:cNvSpPr/>
                <p:nvPr/>
              </p:nvSpPr>
              <p:spPr>
                <a:xfrm>
                  <a:off x="3492182" y="709676"/>
                  <a:ext cx="339343" cy="1064768"/>
                </a:xfrm>
                <a:custGeom>
                  <a:avLst/>
                  <a:gdLst/>
                  <a:ahLst/>
                  <a:cxnLst/>
                  <a:rect l="l" t="t" r="r" b="b"/>
                  <a:pathLst>
                    <a:path w="339343" h="1064768" extrusionOk="0">
                      <a:moveTo>
                        <a:pt x="339344" y="0"/>
                      </a:moveTo>
                      <a:lnTo>
                        <a:pt x="0" y="106476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21"/>
                <p:cNvSpPr/>
                <p:nvPr/>
              </p:nvSpPr>
              <p:spPr>
                <a:xfrm>
                  <a:off x="3492182" y="774446"/>
                  <a:ext cx="498919" cy="999998"/>
                </a:xfrm>
                <a:custGeom>
                  <a:avLst/>
                  <a:gdLst/>
                  <a:ahLst/>
                  <a:cxnLst/>
                  <a:rect l="l" t="t" r="r" b="b"/>
                  <a:pathLst>
                    <a:path w="498919" h="999998" extrusionOk="0">
                      <a:moveTo>
                        <a:pt x="498920" y="0"/>
                      </a:moveTo>
                      <a:lnTo>
                        <a:pt x="0" y="99999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21"/>
                <p:cNvSpPr/>
                <p:nvPr/>
              </p:nvSpPr>
              <p:spPr>
                <a:xfrm>
                  <a:off x="3492182" y="862965"/>
                  <a:ext cx="646683" cy="911479"/>
                </a:xfrm>
                <a:custGeom>
                  <a:avLst/>
                  <a:gdLst/>
                  <a:ahLst/>
                  <a:cxnLst/>
                  <a:rect l="l" t="t" r="r" b="b"/>
                  <a:pathLst>
                    <a:path w="646683" h="911479" extrusionOk="0">
                      <a:moveTo>
                        <a:pt x="646684" y="0"/>
                      </a:moveTo>
                      <a:lnTo>
                        <a:pt x="0" y="91147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21"/>
                <p:cNvSpPr/>
                <p:nvPr/>
              </p:nvSpPr>
              <p:spPr>
                <a:xfrm>
                  <a:off x="3492182" y="973137"/>
                  <a:ext cx="779017" cy="801306"/>
                </a:xfrm>
                <a:custGeom>
                  <a:avLst/>
                  <a:gdLst/>
                  <a:ahLst/>
                  <a:cxnLst/>
                  <a:rect l="l" t="t" r="r" b="b"/>
                  <a:pathLst>
                    <a:path w="779017" h="801306" extrusionOk="0">
                      <a:moveTo>
                        <a:pt x="779018" y="0"/>
                      </a:moveTo>
                      <a:lnTo>
                        <a:pt x="0" y="801307"/>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21"/>
                <p:cNvSpPr/>
                <p:nvPr/>
              </p:nvSpPr>
              <p:spPr>
                <a:xfrm>
                  <a:off x="3492182" y="1102360"/>
                  <a:ext cx="892873" cy="672084"/>
                </a:xfrm>
                <a:custGeom>
                  <a:avLst/>
                  <a:gdLst/>
                  <a:ahLst/>
                  <a:cxnLst/>
                  <a:rect l="l" t="t" r="r" b="b"/>
                  <a:pathLst>
                    <a:path w="892873" h="672084" extrusionOk="0">
                      <a:moveTo>
                        <a:pt x="892874" y="0"/>
                      </a:moveTo>
                      <a:lnTo>
                        <a:pt x="0" y="672084"/>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21"/>
                <p:cNvSpPr/>
                <p:nvPr/>
              </p:nvSpPr>
              <p:spPr>
                <a:xfrm>
                  <a:off x="3492182" y="1247584"/>
                  <a:ext cx="985583" cy="526859"/>
                </a:xfrm>
                <a:custGeom>
                  <a:avLst/>
                  <a:gdLst/>
                  <a:ahLst/>
                  <a:cxnLst/>
                  <a:rect l="l" t="t" r="r" b="b"/>
                  <a:pathLst>
                    <a:path w="985583" h="526859" extrusionOk="0">
                      <a:moveTo>
                        <a:pt x="985583" y="0"/>
                      </a:moveTo>
                      <a:lnTo>
                        <a:pt x="0" y="52686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21"/>
                <p:cNvSpPr/>
                <p:nvPr/>
              </p:nvSpPr>
              <p:spPr>
                <a:xfrm>
                  <a:off x="3492182" y="1405255"/>
                  <a:ext cx="1054798" cy="369188"/>
                </a:xfrm>
                <a:custGeom>
                  <a:avLst/>
                  <a:gdLst/>
                  <a:ahLst/>
                  <a:cxnLst/>
                  <a:rect l="l" t="t" r="r" b="b"/>
                  <a:pathLst>
                    <a:path w="1054798" h="369188" extrusionOk="0">
                      <a:moveTo>
                        <a:pt x="1054799" y="0"/>
                      </a:moveTo>
                      <a:lnTo>
                        <a:pt x="0" y="36918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21"/>
                <p:cNvSpPr/>
                <p:nvPr/>
              </p:nvSpPr>
              <p:spPr>
                <a:xfrm>
                  <a:off x="3476625" y="1571752"/>
                  <a:ext cx="1130998" cy="203009"/>
                </a:xfrm>
                <a:custGeom>
                  <a:avLst/>
                  <a:gdLst/>
                  <a:ahLst/>
                  <a:cxnLst/>
                  <a:rect l="l" t="t" r="r" b="b"/>
                  <a:pathLst>
                    <a:path w="1130998" h="203009" extrusionOk="0">
                      <a:moveTo>
                        <a:pt x="1122045" y="0"/>
                      </a:moveTo>
                      <a:lnTo>
                        <a:pt x="0" y="203009"/>
                      </a:lnTo>
                      <a:lnTo>
                        <a:pt x="1130998" y="20269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3" name="Google Shape;263;p21"/>
              <p:cNvGrpSpPr/>
              <p:nvPr/>
            </p:nvGrpSpPr>
            <p:grpSpPr>
              <a:xfrm rot="10800000">
                <a:off x="8353318" y="-3"/>
                <a:ext cx="790681" cy="781536"/>
                <a:chOff x="3476625" y="656844"/>
                <a:chExt cx="1130998" cy="1117917"/>
              </a:xfrm>
            </p:grpSpPr>
            <p:sp>
              <p:nvSpPr>
                <p:cNvPr id="264" name="Google Shape;264;p21"/>
                <p:cNvSpPr/>
                <p:nvPr/>
              </p:nvSpPr>
              <p:spPr>
                <a:xfrm>
                  <a:off x="3492182" y="656844"/>
                  <a:ext cx="6350" cy="1117600"/>
                </a:xfrm>
                <a:custGeom>
                  <a:avLst/>
                  <a:gdLst/>
                  <a:ahLst/>
                  <a:cxnLst/>
                  <a:rect l="l" t="t" r="r" b="b"/>
                  <a:pathLst>
                    <a:path w="6350" h="1117600" extrusionOk="0">
                      <a:moveTo>
                        <a:pt x="0" y="0"/>
                      </a:moveTo>
                      <a:lnTo>
                        <a:pt x="0" y="111760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21"/>
                <p:cNvSpPr/>
                <p:nvPr/>
              </p:nvSpPr>
              <p:spPr>
                <a:xfrm>
                  <a:off x="3492182" y="670115"/>
                  <a:ext cx="171703" cy="1104328"/>
                </a:xfrm>
                <a:custGeom>
                  <a:avLst/>
                  <a:gdLst/>
                  <a:ahLst/>
                  <a:cxnLst/>
                  <a:rect l="l" t="t" r="r" b="b"/>
                  <a:pathLst>
                    <a:path w="171703" h="1104328" extrusionOk="0">
                      <a:moveTo>
                        <a:pt x="171704" y="0"/>
                      </a:moveTo>
                      <a:lnTo>
                        <a:pt x="0" y="110432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21"/>
                <p:cNvSpPr/>
                <p:nvPr/>
              </p:nvSpPr>
              <p:spPr>
                <a:xfrm>
                  <a:off x="3492182" y="709676"/>
                  <a:ext cx="339343" cy="1064768"/>
                </a:xfrm>
                <a:custGeom>
                  <a:avLst/>
                  <a:gdLst/>
                  <a:ahLst/>
                  <a:cxnLst/>
                  <a:rect l="l" t="t" r="r" b="b"/>
                  <a:pathLst>
                    <a:path w="339343" h="1064768" extrusionOk="0">
                      <a:moveTo>
                        <a:pt x="339344" y="0"/>
                      </a:moveTo>
                      <a:lnTo>
                        <a:pt x="0" y="106476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21"/>
                <p:cNvSpPr/>
                <p:nvPr/>
              </p:nvSpPr>
              <p:spPr>
                <a:xfrm>
                  <a:off x="3492182" y="774446"/>
                  <a:ext cx="498919" cy="999998"/>
                </a:xfrm>
                <a:custGeom>
                  <a:avLst/>
                  <a:gdLst/>
                  <a:ahLst/>
                  <a:cxnLst/>
                  <a:rect l="l" t="t" r="r" b="b"/>
                  <a:pathLst>
                    <a:path w="498919" h="999998" extrusionOk="0">
                      <a:moveTo>
                        <a:pt x="498920" y="0"/>
                      </a:moveTo>
                      <a:lnTo>
                        <a:pt x="0" y="99999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21"/>
                <p:cNvSpPr/>
                <p:nvPr/>
              </p:nvSpPr>
              <p:spPr>
                <a:xfrm>
                  <a:off x="3492182" y="862965"/>
                  <a:ext cx="646683" cy="911479"/>
                </a:xfrm>
                <a:custGeom>
                  <a:avLst/>
                  <a:gdLst/>
                  <a:ahLst/>
                  <a:cxnLst/>
                  <a:rect l="l" t="t" r="r" b="b"/>
                  <a:pathLst>
                    <a:path w="646683" h="911479" extrusionOk="0">
                      <a:moveTo>
                        <a:pt x="646684" y="0"/>
                      </a:moveTo>
                      <a:lnTo>
                        <a:pt x="0" y="91147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21"/>
                <p:cNvSpPr/>
                <p:nvPr/>
              </p:nvSpPr>
              <p:spPr>
                <a:xfrm>
                  <a:off x="3492182" y="973137"/>
                  <a:ext cx="779017" cy="801306"/>
                </a:xfrm>
                <a:custGeom>
                  <a:avLst/>
                  <a:gdLst/>
                  <a:ahLst/>
                  <a:cxnLst/>
                  <a:rect l="l" t="t" r="r" b="b"/>
                  <a:pathLst>
                    <a:path w="779017" h="801306" extrusionOk="0">
                      <a:moveTo>
                        <a:pt x="779018" y="0"/>
                      </a:moveTo>
                      <a:lnTo>
                        <a:pt x="0" y="801307"/>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21"/>
                <p:cNvSpPr/>
                <p:nvPr/>
              </p:nvSpPr>
              <p:spPr>
                <a:xfrm>
                  <a:off x="3492182" y="1102360"/>
                  <a:ext cx="892873" cy="672084"/>
                </a:xfrm>
                <a:custGeom>
                  <a:avLst/>
                  <a:gdLst/>
                  <a:ahLst/>
                  <a:cxnLst/>
                  <a:rect l="l" t="t" r="r" b="b"/>
                  <a:pathLst>
                    <a:path w="892873" h="672084" extrusionOk="0">
                      <a:moveTo>
                        <a:pt x="892874" y="0"/>
                      </a:moveTo>
                      <a:lnTo>
                        <a:pt x="0" y="672084"/>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21"/>
                <p:cNvSpPr/>
                <p:nvPr/>
              </p:nvSpPr>
              <p:spPr>
                <a:xfrm>
                  <a:off x="3492182" y="1247584"/>
                  <a:ext cx="985583" cy="526859"/>
                </a:xfrm>
                <a:custGeom>
                  <a:avLst/>
                  <a:gdLst/>
                  <a:ahLst/>
                  <a:cxnLst/>
                  <a:rect l="l" t="t" r="r" b="b"/>
                  <a:pathLst>
                    <a:path w="985583" h="526859" extrusionOk="0">
                      <a:moveTo>
                        <a:pt x="985583" y="0"/>
                      </a:moveTo>
                      <a:lnTo>
                        <a:pt x="0" y="52686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21"/>
                <p:cNvSpPr/>
                <p:nvPr/>
              </p:nvSpPr>
              <p:spPr>
                <a:xfrm>
                  <a:off x="3492182" y="1405255"/>
                  <a:ext cx="1054798" cy="369188"/>
                </a:xfrm>
                <a:custGeom>
                  <a:avLst/>
                  <a:gdLst/>
                  <a:ahLst/>
                  <a:cxnLst/>
                  <a:rect l="l" t="t" r="r" b="b"/>
                  <a:pathLst>
                    <a:path w="1054798" h="369188" extrusionOk="0">
                      <a:moveTo>
                        <a:pt x="1054799" y="0"/>
                      </a:moveTo>
                      <a:lnTo>
                        <a:pt x="0" y="36918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21"/>
                <p:cNvSpPr/>
                <p:nvPr/>
              </p:nvSpPr>
              <p:spPr>
                <a:xfrm>
                  <a:off x="3476625" y="1571752"/>
                  <a:ext cx="1130998" cy="203009"/>
                </a:xfrm>
                <a:custGeom>
                  <a:avLst/>
                  <a:gdLst/>
                  <a:ahLst/>
                  <a:cxnLst/>
                  <a:rect l="l" t="t" r="r" b="b"/>
                  <a:pathLst>
                    <a:path w="1130998" h="203009" extrusionOk="0">
                      <a:moveTo>
                        <a:pt x="1122045" y="0"/>
                      </a:moveTo>
                      <a:lnTo>
                        <a:pt x="0" y="203009"/>
                      </a:lnTo>
                      <a:lnTo>
                        <a:pt x="1130998" y="20269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74"/>
        <p:cNvGrpSpPr/>
        <p:nvPr/>
      </p:nvGrpSpPr>
      <p:grpSpPr>
        <a:xfrm>
          <a:off x="0" y="0"/>
          <a:ext cx="0" cy="0"/>
          <a:chOff x="0" y="0"/>
          <a:chExt cx="0" cy="0"/>
        </a:xfrm>
      </p:grpSpPr>
      <p:sp>
        <p:nvSpPr>
          <p:cNvPr id="275" name="Google Shape;275;p22"/>
          <p:cNvSpPr txBox="1">
            <a:spLocks noGrp="1"/>
          </p:cNvSpPr>
          <p:nvPr>
            <p:ph type="title"/>
          </p:nvPr>
        </p:nvSpPr>
        <p:spPr>
          <a:xfrm>
            <a:off x="807475" y="566875"/>
            <a:ext cx="4448100" cy="10587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76" name="Google Shape;276;p22"/>
          <p:cNvSpPr txBox="1">
            <a:spLocks noGrp="1"/>
          </p:cNvSpPr>
          <p:nvPr>
            <p:ph type="subTitle" idx="1"/>
          </p:nvPr>
        </p:nvSpPr>
        <p:spPr>
          <a:xfrm>
            <a:off x="807475" y="1598709"/>
            <a:ext cx="4448100" cy="129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77" name="Google Shape;277;p22"/>
          <p:cNvSpPr txBox="1"/>
          <p:nvPr/>
        </p:nvSpPr>
        <p:spPr>
          <a:xfrm>
            <a:off x="807475" y="3789175"/>
            <a:ext cx="3914400" cy="492600"/>
          </a:xfrm>
          <a:prstGeom prst="rect">
            <a:avLst/>
          </a:prstGeom>
          <a:noFill/>
          <a:ln>
            <a:noFill/>
          </a:ln>
        </p:spPr>
        <p:txBody>
          <a:bodyPr spcFirstLastPara="1" wrap="square" lIns="91425" tIns="91425" rIns="91425" bIns="91425" anchor="ctr" anchorCtr="0">
            <a:noAutofit/>
          </a:bodyPr>
          <a:lstStyle/>
          <a:p>
            <a:pPr marL="0" lvl="0" indent="0" algn="l" rtl="0">
              <a:spcBef>
                <a:spcPts val="300"/>
              </a:spcBef>
              <a:spcAft>
                <a:spcPts val="0"/>
              </a:spcAft>
              <a:buNone/>
            </a:pPr>
            <a:r>
              <a:rPr lang="en" sz="1000" b="1">
                <a:solidFill>
                  <a:schemeClr val="dk1"/>
                </a:solidFill>
                <a:latin typeface="Barlow"/>
                <a:ea typeface="Barlow"/>
                <a:cs typeface="Barlow"/>
                <a:sym typeface="Barlow"/>
              </a:rPr>
              <a:t>CREDITS:</a:t>
            </a:r>
            <a:r>
              <a:rPr lang="en" sz="1000">
                <a:solidFill>
                  <a:schemeClr val="dk1"/>
                </a:solidFill>
                <a:latin typeface="Barlow"/>
                <a:ea typeface="Barlow"/>
                <a:cs typeface="Barlow"/>
                <a:sym typeface="Barlow"/>
              </a:rPr>
              <a:t> This presentation template was created by </a:t>
            </a:r>
            <a:r>
              <a:rPr lang="en" sz="1000" b="1" u="sng">
                <a:solidFill>
                  <a:schemeClr val="dk1"/>
                </a:solidFill>
                <a:latin typeface="Barlow"/>
                <a:ea typeface="Barlow"/>
                <a:cs typeface="Barlow"/>
                <a:sym typeface="Barlow"/>
                <a:hlinkClick r:id="rId2">
                  <a:extLst>
                    <a:ext uri="{A12FA001-AC4F-418D-AE19-62706E023703}">
                      <ahyp:hlinkClr xmlns:ahyp="http://schemas.microsoft.com/office/drawing/2018/hyperlinkcolor" val="tx"/>
                    </a:ext>
                  </a:extLst>
                </a:hlinkClick>
              </a:rPr>
              <a:t>Slidesgo</a:t>
            </a:r>
            <a:r>
              <a:rPr lang="en" sz="1000">
                <a:solidFill>
                  <a:schemeClr val="dk1"/>
                </a:solidFill>
                <a:latin typeface="Barlow"/>
                <a:ea typeface="Barlow"/>
                <a:cs typeface="Barlow"/>
                <a:sym typeface="Barlow"/>
              </a:rPr>
              <a:t>, and includes icons by </a:t>
            </a:r>
            <a:r>
              <a:rPr lang="en" sz="10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000">
                <a:solidFill>
                  <a:schemeClr val="dk1"/>
                </a:solidFill>
                <a:latin typeface="Barlow"/>
                <a:ea typeface="Barlow"/>
                <a:cs typeface="Barlow"/>
                <a:sym typeface="Barlow"/>
              </a:rPr>
              <a:t>, and infographics &amp; images by </a:t>
            </a:r>
            <a:r>
              <a:rPr lang="en" sz="10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r>
              <a:rPr lang="en" sz="1000" u="sng">
                <a:solidFill>
                  <a:schemeClr val="dk1"/>
                </a:solidFill>
                <a:latin typeface="Barlow"/>
                <a:ea typeface="Barlow"/>
                <a:cs typeface="Barlow"/>
                <a:sym typeface="Barlow"/>
              </a:rPr>
              <a:t> </a:t>
            </a:r>
            <a:endParaRPr sz="1000" b="1" u="sng">
              <a:solidFill>
                <a:schemeClr val="dk1"/>
              </a:solidFill>
              <a:latin typeface="Barlow"/>
              <a:ea typeface="Barlow"/>
              <a:cs typeface="Barlow"/>
              <a:sym typeface="Barlow"/>
            </a:endParaRPr>
          </a:p>
        </p:txBody>
      </p:sp>
      <p:grpSp>
        <p:nvGrpSpPr>
          <p:cNvPr id="278" name="Google Shape;278;p22"/>
          <p:cNvGrpSpPr/>
          <p:nvPr/>
        </p:nvGrpSpPr>
        <p:grpSpPr>
          <a:xfrm>
            <a:off x="-54" y="4955"/>
            <a:ext cx="8945974" cy="4976941"/>
            <a:chOff x="-54" y="4955"/>
            <a:chExt cx="8945974" cy="4976941"/>
          </a:xfrm>
        </p:grpSpPr>
        <p:grpSp>
          <p:nvGrpSpPr>
            <p:cNvPr id="279" name="Google Shape;279;p22"/>
            <p:cNvGrpSpPr/>
            <p:nvPr/>
          </p:nvGrpSpPr>
          <p:grpSpPr>
            <a:xfrm rot="10800000" flipH="1">
              <a:off x="-54" y="4955"/>
              <a:ext cx="713207" cy="704958"/>
              <a:chOff x="3476625" y="656844"/>
              <a:chExt cx="1130998" cy="1117917"/>
            </a:xfrm>
          </p:grpSpPr>
          <p:sp>
            <p:nvSpPr>
              <p:cNvPr id="280" name="Google Shape;280;p22"/>
              <p:cNvSpPr/>
              <p:nvPr/>
            </p:nvSpPr>
            <p:spPr>
              <a:xfrm>
                <a:off x="3492182" y="656844"/>
                <a:ext cx="6350" cy="1117600"/>
              </a:xfrm>
              <a:custGeom>
                <a:avLst/>
                <a:gdLst/>
                <a:ahLst/>
                <a:cxnLst/>
                <a:rect l="l" t="t" r="r" b="b"/>
                <a:pathLst>
                  <a:path w="6350" h="1117600" extrusionOk="0">
                    <a:moveTo>
                      <a:pt x="0" y="0"/>
                    </a:moveTo>
                    <a:lnTo>
                      <a:pt x="0" y="111760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22"/>
              <p:cNvSpPr/>
              <p:nvPr/>
            </p:nvSpPr>
            <p:spPr>
              <a:xfrm>
                <a:off x="3492182" y="670115"/>
                <a:ext cx="171703" cy="1104328"/>
              </a:xfrm>
              <a:custGeom>
                <a:avLst/>
                <a:gdLst/>
                <a:ahLst/>
                <a:cxnLst/>
                <a:rect l="l" t="t" r="r" b="b"/>
                <a:pathLst>
                  <a:path w="171703" h="1104328" extrusionOk="0">
                    <a:moveTo>
                      <a:pt x="171704" y="0"/>
                    </a:moveTo>
                    <a:lnTo>
                      <a:pt x="0" y="110432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22"/>
              <p:cNvSpPr/>
              <p:nvPr/>
            </p:nvSpPr>
            <p:spPr>
              <a:xfrm>
                <a:off x="3492182" y="709676"/>
                <a:ext cx="339343" cy="1064768"/>
              </a:xfrm>
              <a:custGeom>
                <a:avLst/>
                <a:gdLst/>
                <a:ahLst/>
                <a:cxnLst/>
                <a:rect l="l" t="t" r="r" b="b"/>
                <a:pathLst>
                  <a:path w="339343" h="1064768" extrusionOk="0">
                    <a:moveTo>
                      <a:pt x="339344" y="0"/>
                    </a:moveTo>
                    <a:lnTo>
                      <a:pt x="0" y="106476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22"/>
              <p:cNvSpPr/>
              <p:nvPr/>
            </p:nvSpPr>
            <p:spPr>
              <a:xfrm>
                <a:off x="3492182" y="774446"/>
                <a:ext cx="498919" cy="999998"/>
              </a:xfrm>
              <a:custGeom>
                <a:avLst/>
                <a:gdLst/>
                <a:ahLst/>
                <a:cxnLst/>
                <a:rect l="l" t="t" r="r" b="b"/>
                <a:pathLst>
                  <a:path w="498919" h="999998" extrusionOk="0">
                    <a:moveTo>
                      <a:pt x="498920" y="0"/>
                    </a:moveTo>
                    <a:lnTo>
                      <a:pt x="0" y="99999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22"/>
              <p:cNvSpPr/>
              <p:nvPr/>
            </p:nvSpPr>
            <p:spPr>
              <a:xfrm>
                <a:off x="3492182" y="862965"/>
                <a:ext cx="646683" cy="911479"/>
              </a:xfrm>
              <a:custGeom>
                <a:avLst/>
                <a:gdLst/>
                <a:ahLst/>
                <a:cxnLst/>
                <a:rect l="l" t="t" r="r" b="b"/>
                <a:pathLst>
                  <a:path w="646683" h="911479" extrusionOk="0">
                    <a:moveTo>
                      <a:pt x="646684" y="0"/>
                    </a:moveTo>
                    <a:lnTo>
                      <a:pt x="0" y="91147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22"/>
              <p:cNvSpPr/>
              <p:nvPr/>
            </p:nvSpPr>
            <p:spPr>
              <a:xfrm>
                <a:off x="3492182" y="973137"/>
                <a:ext cx="779017" cy="801306"/>
              </a:xfrm>
              <a:custGeom>
                <a:avLst/>
                <a:gdLst/>
                <a:ahLst/>
                <a:cxnLst/>
                <a:rect l="l" t="t" r="r" b="b"/>
                <a:pathLst>
                  <a:path w="779017" h="801306" extrusionOk="0">
                    <a:moveTo>
                      <a:pt x="779018" y="0"/>
                    </a:moveTo>
                    <a:lnTo>
                      <a:pt x="0" y="801307"/>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22"/>
              <p:cNvSpPr/>
              <p:nvPr/>
            </p:nvSpPr>
            <p:spPr>
              <a:xfrm>
                <a:off x="3492182" y="1102360"/>
                <a:ext cx="892873" cy="672084"/>
              </a:xfrm>
              <a:custGeom>
                <a:avLst/>
                <a:gdLst/>
                <a:ahLst/>
                <a:cxnLst/>
                <a:rect l="l" t="t" r="r" b="b"/>
                <a:pathLst>
                  <a:path w="892873" h="672084" extrusionOk="0">
                    <a:moveTo>
                      <a:pt x="892874" y="0"/>
                    </a:moveTo>
                    <a:lnTo>
                      <a:pt x="0" y="672084"/>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22"/>
              <p:cNvSpPr/>
              <p:nvPr/>
            </p:nvSpPr>
            <p:spPr>
              <a:xfrm>
                <a:off x="3492182" y="1247584"/>
                <a:ext cx="985583" cy="526859"/>
              </a:xfrm>
              <a:custGeom>
                <a:avLst/>
                <a:gdLst/>
                <a:ahLst/>
                <a:cxnLst/>
                <a:rect l="l" t="t" r="r" b="b"/>
                <a:pathLst>
                  <a:path w="985583" h="526859" extrusionOk="0">
                    <a:moveTo>
                      <a:pt x="985583" y="0"/>
                    </a:moveTo>
                    <a:lnTo>
                      <a:pt x="0" y="52686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22"/>
              <p:cNvSpPr/>
              <p:nvPr/>
            </p:nvSpPr>
            <p:spPr>
              <a:xfrm>
                <a:off x="3492182" y="1405255"/>
                <a:ext cx="1054798" cy="369188"/>
              </a:xfrm>
              <a:custGeom>
                <a:avLst/>
                <a:gdLst/>
                <a:ahLst/>
                <a:cxnLst/>
                <a:rect l="l" t="t" r="r" b="b"/>
                <a:pathLst>
                  <a:path w="1054798" h="369188" extrusionOk="0">
                    <a:moveTo>
                      <a:pt x="1054799" y="0"/>
                    </a:moveTo>
                    <a:lnTo>
                      <a:pt x="0" y="36918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22"/>
              <p:cNvSpPr/>
              <p:nvPr/>
            </p:nvSpPr>
            <p:spPr>
              <a:xfrm>
                <a:off x="3476625" y="1571752"/>
                <a:ext cx="1130998" cy="203009"/>
              </a:xfrm>
              <a:custGeom>
                <a:avLst/>
                <a:gdLst/>
                <a:ahLst/>
                <a:cxnLst/>
                <a:rect l="l" t="t" r="r" b="b"/>
                <a:pathLst>
                  <a:path w="1130998" h="203009" extrusionOk="0">
                    <a:moveTo>
                      <a:pt x="1122045" y="0"/>
                    </a:moveTo>
                    <a:lnTo>
                      <a:pt x="0" y="203009"/>
                    </a:lnTo>
                    <a:lnTo>
                      <a:pt x="1130998" y="20269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0" name="Google Shape;290;p22"/>
            <p:cNvGrpSpPr/>
            <p:nvPr/>
          </p:nvGrpSpPr>
          <p:grpSpPr>
            <a:xfrm>
              <a:off x="8637965" y="4288998"/>
              <a:ext cx="307955" cy="692898"/>
              <a:chOff x="-5353250" y="1954725"/>
              <a:chExt cx="419100" cy="942975"/>
            </a:xfrm>
          </p:grpSpPr>
          <p:sp>
            <p:nvSpPr>
              <p:cNvPr id="291" name="Google Shape;291;p22"/>
              <p:cNvSpPr/>
              <p:nvPr/>
            </p:nvSpPr>
            <p:spPr>
              <a:xfrm>
                <a:off x="-5353250" y="1954725"/>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92" name="Google Shape;292;p22"/>
              <p:cNvSpPr/>
              <p:nvPr/>
            </p:nvSpPr>
            <p:spPr>
              <a:xfrm>
                <a:off x="-5353250" y="2478600"/>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93"/>
        <p:cNvGrpSpPr/>
        <p:nvPr/>
      </p:nvGrpSpPr>
      <p:grpSpPr>
        <a:xfrm>
          <a:off x="0" y="0"/>
          <a:ext cx="0" cy="0"/>
          <a:chOff x="0" y="0"/>
          <a:chExt cx="0" cy="0"/>
        </a:xfrm>
      </p:grpSpPr>
      <p:grpSp>
        <p:nvGrpSpPr>
          <p:cNvPr id="294" name="Google Shape;294;p23"/>
          <p:cNvGrpSpPr/>
          <p:nvPr/>
        </p:nvGrpSpPr>
        <p:grpSpPr>
          <a:xfrm>
            <a:off x="241725" y="-240637"/>
            <a:ext cx="9165462" cy="5982640"/>
            <a:chOff x="241725" y="-240637"/>
            <a:chExt cx="9165462" cy="5982640"/>
          </a:xfrm>
        </p:grpSpPr>
        <p:grpSp>
          <p:nvGrpSpPr>
            <p:cNvPr id="295" name="Google Shape;295;p23"/>
            <p:cNvGrpSpPr/>
            <p:nvPr/>
          </p:nvGrpSpPr>
          <p:grpSpPr>
            <a:xfrm>
              <a:off x="7977014" y="4698293"/>
              <a:ext cx="1430173" cy="1043710"/>
              <a:chOff x="7218328" y="-1025906"/>
              <a:chExt cx="1602076" cy="1169161"/>
            </a:xfrm>
          </p:grpSpPr>
          <p:sp>
            <p:nvSpPr>
              <p:cNvPr id="296" name="Google Shape;296;p23"/>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23"/>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98" name="Google Shape;298;p23"/>
            <p:cNvSpPr/>
            <p:nvPr/>
          </p:nvSpPr>
          <p:spPr>
            <a:xfrm>
              <a:off x="7454350" y="4698293"/>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23"/>
            <p:cNvSpPr/>
            <p:nvPr/>
          </p:nvSpPr>
          <p:spPr>
            <a:xfrm rot="-5400000">
              <a:off x="241725" y="-240637"/>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00" name="Google Shape;300;p23"/>
            <p:cNvSpPr/>
            <p:nvPr/>
          </p:nvSpPr>
          <p:spPr>
            <a:xfrm rot="-5400000">
              <a:off x="765600" y="-240637"/>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01"/>
        <p:cNvGrpSpPr/>
        <p:nvPr/>
      </p:nvGrpSpPr>
      <p:grpSpPr>
        <a:xfrm>
          <a:off x="0" y="0"/>
          <a:ext cx="0" cy="0"/>
          <a:chOff x="0" y="0"/>
          <a:chExt cx="0" cy="0"/>
        </a:xfrm>
      </p:grpSpPr>
      <p:grpSp>
        <p:nvGrpSpPr>
          <p:cNvPr id="302" name="Google Shape;302;p24"/>
          <p:cNvGrpSpPr/>
          <p:nvPr/>
        </p:nvGrpSpPr>
        <p:grpSpPr>
          <a:xfrm>
            <a:off x="180800" y="167327"/>
            <a:ext cx="8818875" cy="4816098"/>
            <a:chOff x="180800" y="167327"/>
            <a:chExt cx="8818875" cy="4816098"/>
          </a:xfrm>
        </p:grpSpPr>
        <p:grpSp>
          <p:nvGrpSpPr>
            <p:cNvPr id="303" name="Google Shape;303;p24"/>
            <p:cNvGrpSpPr/>
            <p:nvPr/>
          </p:nvGrpSpPr>
          <p:grpSpPr>
            <a:xfrm rot="5400000">
              <a:off x="7583674" y="-779322"/>
              <a:ext cx="419326" cy="2312624"/>
              <a:chOff x="137224" y="19491"/>
              <a:chExt cx="419326" cy="2312624"/>
            </a:xfrm>
          </p:grpSpPr>
          <p:grpSp>
            <p:nvGrpSpPr>
              <p:cNvPr id="304" name="Google Shape;304;p24"/>
              <p:cNvGrpSpPr/>
              <p:nvPr/>
            </p:nvGrpSpPr>
            <p:grpSpPr>
              <a:xfrm rot="5400000">
                <a:off x="-375721" y="1400737"/>
                <a:ext cx="1445216" cy="417541"/>
                <a:chOff x="-194362" y="799695"/>
                <a:chExt cx="1445216" cy="417541"/>
              </a:xfrm>
            </p:grpSpPr>
            <p:sp>
              <p:nvSpPr>
                <p:cNvPr id="305" name="Google Shape;305;p24"/>
                <p:cNvSpPr/>
                <p:nvPr/>
              </p:nvSpPr>
              <p:spPr>
                <a:xfrm>
                  <a:off x="833313" y="799695"/>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24"/>
                <p:cNvSpPr/>
                <p:nvPr/>
              </p:nvSpPr>
              <p:spPr>
                <a:xfrm>
                  <a:off x="-194362" y="840765"/>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nvGrpSpPr>
              <p:cNvPr id="307" name="Google Shape;307;p24"/>
              <p:cNvGrpSpPr/>
              <p:nvPr/>
            </p:nvGrpSpPr>
            <p:grpSpPr>
              <a:xfrm rot="5400000">
                <a:off x="-11586" y="168301"/>
                <a:ext cx="716946" cy="419326"/>
                <a:chOff x="7805583" y="280136"/>
                <a:chExt cx="412393" cy="241200"/>
              </a:xfrm>
            </p:grpSpPr>
            <p:sp>
              <p:nvSpPr>
                <p:cNvPr id="308" name="Google Shape;308;p24"/>
                <p:cNvSpPr/>
                <p:nvPr/>
              </p:nvSpPr>
              <p:spPr>
                <a:xfrm>
                  <a:off x="7976777" y="280136"/>
                  <a:ext cx="241200" cy="2412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09" name="Google Shape;309;p24"/>
                <p:cNvSpPr/>
                <p:nvPr/>
              </p:nvSpPr>
              <p:spPr>
                <a:xfrm>
                  <a:off x="7805583" y="280136"/>
                  <a:ext cx="241200" cy="2412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sp>
          <p:nvSpPr>
            <p:cNvPr id="310" name="Google Shape;310;p24"/>
            <p:cNvSpPr/>
            <p:nvPr/>
          </p:nvSpPr>
          <p:spPr>
            <a:xfrm>
              <a:off x="8627675" y="4465325"/>
              <a:ext cx="372000" cy="518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11" name="Google Shape;311;p24"/>
            <p:cNvSpPr/>
            <p:nvPr/>
          </p:nvSpPr>
          <p:spPr>
            <a:xfrm>
              <a:off x="180800" y="2312700"/>
              <a:ext cx="372000" cy="518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5"/>
        <p:cNvGrpSpPr/>
        <p:nvPr/>
      </p:nvGrpSpPr>
      <p:grpSpPr>
        <a:xfrm>
          <a:off x="0" y="0"/>
          <a:ext cx="0" cy="0"/>
          <a:chOff x="0" y="0"/>
          <a:chExt cx="0" cy="0"/>
        </a:xfrm>
      </p:grpSpPr>
      <p:sp>
        <p:nvSpPr>
          <p:cNvPr id="46" name="Google Shape;46;p5"/>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7" name="Google Shape;47;p5"/>
          <p:cNvSpPr txBox="1">
            <a:spLocks noGrp="1"/>
          </p:cNvSpPr>
          <p:nvPr>
            <p:ph type="subTitle" idx="1"/>
          </p:nvPr>
        </p:nvSpPr>
        <p:spPr>
          <a:xfrm>
            <a:off x="4778805" y="3003525"/>
            <a:ext cx="2838300" cy="129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8" name="Google Shape;48;p5"/>
          <p:cNvSpPr txBox="1">
            <a:spLocks noGrp="1"/>
          </p:cNvSpPr>
          <p:nvPr>
            <p:ph type="subTitle" idx="2"/>
          </p:nvPr>
        </p:nvSpPr>
        <p:spPr>
          <a:xfrm>
            <a:off x="1526895" y="3003525"/>
            <a:ext cx="2838300" cy="1293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49" name="Google Shape;49;p5"/>
          <p:cNvSpPr txBox="1">
            <a:spLocks noGrp="1"/>
          </p:cNvSpPr>
          <p:nvPr>
            <p:ph type="subTitle" idx="3"/>
          </p:nvPr>
        </p:nvSpPr>
        <p:spPr>
          <a:xfrm>
            <a:off x="1526895" y="2541825"/>
            <a:ext cx="2838300" cy="46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DM Sans"/>
              <a:buNone/>
              <a:defRPr sz="1800">
                <a:solidFill>
                  <a:schemeClr val="dk1"/>
                </a:solidFill>
                <a:latin typeface="DM Sans Medium"/>
                <a:ea typeface="DM Sans Medium"/>
                <a:cs typeface="DM Sans Medium"/>
                <a:sym typeface="DM Sans Medium"/>
              </a:defRPr>
            </a:lvl1pPr>
            <a:lvl2pPr lvl="1" algn="ctr" rtl="0">
              <a:lnSpc>
                <a:spcPct val="100000"/>
              </a:lnSpc>
              <a:spcBef>
                <a:spcPts val="0"/>
              </a:spcBef>
              <a:spcAft>
                <a:spcPts val="0"/>
              </a:spcAft>
              <a:buSzPts val="1800"/>
              <a:buFont typeface="DM Sans"/>
              <a:buNone/>
              <a:defRPr sz="1800" b="1">
                <a:latin typeface="DM Sans"/>
                <a:ea typeface="DM Sans"/>
                <a:cs typeface="DM Sans"/>
                <a:sym typeface="DM Sans"/>
              </a:defRPr>
            </a:lvl2pPr>
            <a:lvl3pPr lvl="2" algn="ctr" rtl="0">
              <a:lnSpc>
                <a:spcPct val="100000"/>
              </a:lnSpc>
              <a:spcBef>
                <a:spcPts val="0"/>
              </a:spcBef>
              <a:spcAft>
                <a:spcPts val="0"/>
              </a:spcAft>
              <a:buSzPts val="1800"/>
              <a:buFont typeface="DM Sans"/>
              <a:buNone/>
              <a:defRPr sz="1800" b="1">
                <a:latin typeface="DM Sans"/>
                <a:ea typeface="DM Sans"/>
                <a:cs typeface="DM Sans"/>
                <a:sym typeface="DM Sans"/>
              </a:defRPr>
            </a:lvl3pPr>
            <a:lvl4pPr lvl="3" algn="ctr" rtl="0">
              <a:lnSpc>
                <a:spcPct val="100000"/>
              </a:lnSpc>
              <a:spcBef>
                <a:spcPts val="0"/>
              </a:spcBef>
              <a:spcAft>
                <a:spcPts val="0"/>
              </a:spcAft>
              <a:buSzPts val="1800"/>
              <a:buFont typeface="DM Sans"/>
              <a:buNone/>
              <a:defRPr sz="1800" b="1">
                <a:latin typeface="DM Sans"/>
                <a:ea typeface="DM Sans"/>
                <a:cs typeface="DM Sans"/>
                <a:sym typeface="DM Sans"/>
              </a:defRPr>
            </a:lvl4pPr>
            <a:lvl5pPr lvl="4" algn="ctr" rtl="0">
              <a:lnSpc>
                <a:spcPct val="100000"/>
              </a:lnSpc>
              <a:spcBef>
                <a:spcPts val="0"/>
              </a:spcBef>
              <a:spcAft>
                <a:spcPts val="0"/>
              </a:spcAft>
              <a:buSzPts val="1800"/>
              <a:buFont typeface="DM Sans"/>
              <a:buNone/>
              <a:defRPr sz="1800" b="1">
                <a:latin typeface="DM Sans"/>
                <a:ea typeface="DM Sans"/>
                <a:cs typeface="DM Sans"/>
                <a:sym typeface="DM Sans"/>
              </a:defRPr>
            </a:lvl5pPr>
            <a:lvl6pPr lvl="5" algn="ctr" rtl="0">
              <a:lnSpc>
                <a:spcPct val="100000"/>
              </a:lnSpc>
              <a:spcBef>
                <a:spcPts val="0"/>
              </a:spcBef>
              <a:spcAft>
                <a:spcPts val="0"/>
              </a:spcAft>
              <a:buSzPts val="1800"/>
              <a:buFont typeface="DM Sans"/>
              <a:buNone/>
              <a:defRPr sz="1800" b="1">
                <a:latin typeface="DM Sans"/>
                <a:ea typeface="DM Sans"/>
                <a:cs typeface="DM Sans"/>
                <a:sym typeface="DM Sans"/>
              </a:defRPr>
            </a:lvl6pPr>
            <a:lvl7pPr lvl="6" algn="ctr" rtl="0">
              <a:lnSpc>
                <a:spcPct val="100000"/>
              </a:lnSpc>
              <a:spcBef>
                <a:spcPts val="0"/>
              </a:spcBef>
              <a:spcAft>
                <a:spcPts val="0"/>
              </a:spcAft>
              <a:buSzPts val="1800"/>
              <a:buFont typeface="DM Sans"/>
              <a:buNone/>
              <a:defRPr sz="1800" b="1">
                <a:latin typeface="DM Sans"/>
                <a:ea typeface="DM Sans"/>
                <a:cs typeface="DM Sans"/>
                <a:sym typeface="DM Sans"/>
              </a:defRPr>
            </a:lvl7pPr>
            <a:lvl8pPr lvl="7" algn="ctr" rtl="0">
              <a:lnSpc>
                <a:spcPct val="100000"/>
              </a:lnSpc>
              <a:spcBef>
                <a:spcPts val="0"/>
              </a:spcBef>
              <a:spcAft>
                <a:spcPts val="0"/>
              </a:spcAft>
              <a:buSzPts val="1800"/>
              <a:buFont typeface="DM Sans"/>
              <a:buNone/>
              <a:defRPr sz="1800" b="1">
                <a:latin typeface="DM Sans"/>
                <a:ea typeface="DM Sans"/>
                <a:cs typeface="DM Sans"/>
                <a:sym typeface="DM Sans"/>
              </a:defRPr>
            </a:lvl8pPr>
            <a:lvl9pPr lvl="8" algn="ctr"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sp>
        <p:nvSpPr>
          <p:cNvPr id="50" name="Google Shape;50;p5"/>
          <p:cNvSpPr txBox="1">
            <a:spLocks noGrp="1"/>
          </p:cNvSpPr>
          <p:nvPr>
            <p:ph type="subTitle" idx="4"/>
          </p:nvPr>
        </p:nvSpPr>
        <p:spPr>
          <a:xfrm>
            <a:off x="4778800" y="2541825"/>
            <a:ext cx="2838300" cy="4617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800"/>
              <a:buFont typeface="DM Sans"/>
              <a:buNone/>
              <a:defRPr sz="1800">
                <a:solidFill>
                  <a:schemeClr val="dk1"/>
                </a:solidFill>
                <a:latin typeface="DM Sans Medium"/>
                <a:ea typeface="DM Sans Medium"/>
                <a:cs typeface="DM Sans Medium"/>
                <a:sym typeface="DM Sans Medium"/>
              </a:defRPr>
            </a:lvl1pPr>
            <a:lvl2pPr lvl="1" algn="ctr" rtl="0">
              <a:lnSpc>
                <a:spcPct val="100000"/>
              </a:lnSpc>
              <a:spcBef>
                <a:spcPts val="0"/>
              </a:spcBef>
              <a:spcAft>
                <a:spcPts val="0"/>
              </a:spcAft>
              <a:buSzPts val="1800"/>
              <a:buFont typeface="DM Sans"/>
              <a:buNone/>
              <a:defRPr sz="1800" b="1">
                <a:latin typeface="DM Sans"/>
                <a:ea typeface="DM Sans"/>
                <a:cs typeface="DM Sans"/>
                <a:sym typeface="DM Sans"/>
              </a:defRPr>
            </a:lvl2pPr>
            <a:lvl3pPr lvl="2" algn="ctr" rtl="0">
              <a:lnSpc>
                <a:spcPct val="100000"/>
              </a:lnSpc>
              <a:spcBef>
                <a:spcPts val="0"/>
              </a:spcBef>
              <a:spcAft>
                <a:spcPts val="0"/>
              </a:spcAft>
              <a:buSzPts val="1800"/>
              <a:buFont typeface="DM Sans"/>
              <a:buNone/>
              <a:defRPr sz="1800" b="1">
                <a:latin typeface="DM Sans"/>
                <a:ea typeface="DM Sans"/>
                <a:cs typeface="DM Sans"/>
                <a:sym typeface="DM Sans"/>
              </a:defRPr>
            </a:lvl3pPr>
            <a:lvl4pPr lvl="3" algn="ctr" rtl="0">
              <a:lnSpc>
                <a:spcPct val="100000"/>
              </a:lnSpc>
              <a:spcBef>
                <a:spcPts val="0"/>
              </a:spcBef>
              <a:spcAft>
                <a:spcPts val="0"/>
              </a:spcAft>
              <a:buSzPts val="1800"/>
              <a:buFont typeface="DM Sans"/>
              <a:buNone/>
              <a:defRPr sz="1800" b="1">
                <a:latin typeface="DM Sans"/>
                <a:ea typeface="DM Sans"/>
                <a:cs typeface="DM Sans"/>
                <a:sym typeface="DM Sans"/>
              </a:defRPr>
            </a:lvl4pPr>
            <a:lvl5pPr lvl="4" algn="ctr" rtl="0">
              <a:lnSpc>
                <a:spcPct val="100000"/>
              </a:lnSpc>
              <a:spcBef>
                <a:spcPts val="0"/>
              </a:spcBef>
              <a:spcAft>
                <a:spcPts val="0"/>
              </a:spcAft>
              <a:buSzPts val="1800"/>
              <a:buFont typeface="DM Sans"/>
              <a:buNone/>
              <a:defRPr sz="1800" b="1">
                <a:latin typeface="DM Sans"/>
                <a:ea typeface="DM Sans"/>
                <a:cs typeface="DM Sans"/>
                <a:sym typeface="DM Sans"/>
              </a:defRPr>
            </a:lvl5pPr>
            <a:lvl6pPr lvl="5" algn="ctr" rtl="0">
              <a:lnSpc>
                <a:spcPct val="100000"/>
              </a:lnSpc>
              <a:spcBef>
                <a:spcPts val="0"/>
              </a:spcBef>
              <a:spcAft>
                <a:spcPts val="0"/>
              </a:spcAft>
              <a:buSzPts val="1800"/>
              <a:buFont typeface="DM Sans"/>
              <a:buNone/>
              <a:defRPr sz="1800" b="1">
                <a:latin typeface="DM Sans"/>
                <a:ea typeface="DM Sans"/>
                <a:cs typeface="DM Sans"/>
                <a:sym typeface="DM Sans"/>
              </a:defRPr>
            </a:lvl6pPr>
            <a:lvl7pPr lvl="6" algn="ctr" rtl="0">
              <a:lnSpc>
                <a:spcPct val="100000"/>
              </a:lnSpc>
              <a:spcBef>
                <a:spcPts val="0"/>
              </a:spcBef>
              <a:spcAft>
                <a:spcPts val="0"/>
              </a:spcAft>
              <a:buSzPts val="1800"/>
              <a:buFont typeface="DM Sans"/>
              <a:buNone/>
              <a:defRPr sz="1800" b="1">
                <a:latin typeface="DM Sans"/>
                <a:ea typeface="DM Sans"/>
                <a:cs typeface="DM Sans"/>
                <a:sym typeface="DM Sans"/>
              </a:defRPr>
            </a:lvl7pPr>
            <a:lvl8pPr lvl="7" algn="ctr" rtl="0">
              <a:lnSpc>
                <a:spcPct val="100000"/>
              </a:lnSpc>
              <a:spcBef>
                <a:spcPts val="0"/>
              </a:spcBef>
              <a:spcAft>
                <a:spcPts val="0"/>
              </a:spcAft>
              <a:buSzPts val="1800"/>
              <a:buFont typeface="DM Sans"/>
              <a:buNone/>
              <a:defRPr sz="1800" b="1">
                <a:latin typeface="DM Sans"/>
                <a:ea typeface="DM Sans"/>
                <a:cs typeface="DM Sans"/>
                <a:sym typeface="DM Sans"/>
              </a:defRPr>
            </a:lvl8pPr>
            <a:lvl9pPr lvl="8" algn="ctr"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grpSp>
        <p:nvGrpSpPr>
          <p:cNvPr id="51" name="Google Shape;51;p5"/>
          <p:cNvGrpSpPr/>
          <p:nvPr/>
        </p:nvGrpSpPr>
        <p:grpSpPr>
          <a:xfrm>
            <a:off x="199125" y="204100"/>
            <a:ext cx="8880704" cy="4893647"/>
            <a:chOff x="199125" y="204100"/>
            <a:chExt cx="8880704" cy="4893647"/>
          </a:xfrm>
        </p:grpSpPr>
        <p:grpSp>
          <p:nvGrpSpPr>
            <p:cNvPr id="52" name="Google Shape;52;p5"/>
            <p:cNvGrpSpPr/>
            <p:nvPr/>
          </p:nvGrpSpPr>
          <p:grpSpPr>
            <a:xfrm>
              <a:off x="7714350" y="4680206"/>
              <a:ext cx="1365479" cy="417541"/>
              <a:chOff x="980175" y="759031"/>
              <a:chExt cx="1365479" cy="417541"/>
            </a:xfrm>
          </p:grpSpPr>
          <p:sp>
            <p:nvSpPr>
              <p:cNvPr id="53" name="Google Shape;53;p5"/>
              <p:cNvSpPr/>
              <p:nvPr/>
            </p:nvSpPr>
            <p:spPr>
              <a:xfrm>
                <a:off x="1928113" y="759031"/>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5"/>
              <p:cNvSpPr/>
              <p:nvPr/>
            </p:nvSpPr>
            <p:spPr>
              <a:xfrm>
                <a:off x="980175" y="800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5" name="Google Shape;55;p5"/>
            <p:cNvSpPr/>
            <p:nvPr/>
          </p:nvSpPr>
          <p:spPr>
            <a:xfrm>
              <a:off x="199125" y="204100"/>
              <a:ext cx="877200" cy="33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sp>
        <p:nvSpPr>
          <p:cNvPr id="57" name="Google Shape;57;p6"/>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58" name="Google Shape;58;p6"/>
          <p:cNvGrpSpPr/>
          <p:nvPr/>
        </p:nvGrpSpPr>
        <p:grpSpPr>
          <a:xfrm>
            <a:off x="135294" y="65"/>
            <a:ext cx="9008824" cy="5460951"/>
            <a:chOff x="135294" y="65"/>
            <a:chExt cx="9008824" cy="5460951"/>
          </a:xfrm>
        </p:grpSpPr>
        <p:grpSp>
          <p:nvGrpSpPr>
            <p:cNvPr id="59" name="Google Shape;59;p6"/>
            <p:cNvGrpSpPr/>
            <p:nvPr/>
          </p:nvGrpSpPr>
          <p:grpSpPr>
            <a:xfrm rot="-5400000">
              <a:off x="-338675" y="4569506"/>
              <a:ext cx="1365479" cy="417541"/>
              <a:chOff x="980175" y="759031"/>
              <a:chExt cx="1365479" cy="417541"/>
            </a:xfrm>
          </p:grpSpPr>
          <p:sp>
            <p:nvSpPr>
              <p:cNvPr id="60" name="Google Shape;60;p6"/>
              <p:cNvSpPr/>
              <p:nvPr/>
            </p:nvSpPr>
            <p:spPr>
              <a:xfrm>
                <a:off x="1928113" y="759031"/>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6"/>
              <p:cNvSpPr/>
              <p:nvPr/>
            </p:nvSpPr>
            <p:spPr>
              <a:xfrm>
                <a:off x="980175" y="800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nvGrpSpPr>
            <p:cNvPr id="62" name="Google Shape;62;p6"/>
            <p:cNvGrpSpPr/>
            <p:nvPr/>
          </p:nvGrpSpPr>
          <p:grpSpPr>
            <a:xfrm rot="10800000">
              <a:off x="8382277" y="65"/>
              <a:ext cx="761840" cy="753029"/>
              <a:chOff x="3476625" y="656844"/>
              <a:chExt cx="1130998" cy="1117917"/>
            </a:xfrm>
          </p:grpSpPr>
          <p:sp>
            <p:nvSpPr>
              <p:cNvPr id="63" name="Google Shape;63;p6"/>
              <p:cNvSpPr/>
              <p:nvPr/>
            </p:nvSpPr>
            <p:spPr>
              <a:xfrm>
                <a:off x="3492182" y="656844"/>
                <a:ext cx="6350" cy="1117600"/>
              </a:xfrm>
              <a:custGeom>
                <a:avLst/>
                <a:gdLst/>
                <a:ahLst/>
                <a:cxnLst/>
                <a:rect l="l" t="t" r="r" b="b"/>
                <a:pathLst>
                  <a:path w="6350" h="1117600" extrusionOk="0">
                    <a:moveTo>
                      <a:pt x="0" y="0"/>
                    </a:moveTo>
                    <a:lnTo>
                      <a:pt x="0" y="111760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6"/>
              <p:cNvSpPr/>
              <p:nvPr/>
            </p:nvSpPr>
            <p:spPr>
              <a:xfrm>
                <a:off x="3492182" y="670115"/>
                <a:ext cx="171703" cy="1104328"/>
              </a:xfrm>
              <a:custGeom>
                <a:avLst/>
                <a:gdLst/>
                <a:ahLst/>
                <a:cxnLst/>
                <a:rect l="l" t="t" r="r" b="b"/>
                <a:pathLst>
                  <a:path w="171703" h="1104328" extrusionOk="0">
                    <a:moveTo>
                      <a:pt x="171704" y="0"/>
                    </a:moveTo>
                    <a:lnTo>
                      <a:pt x="0" y="110432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6"/>
              <p:cNvSpPr/>
              <p:nvPr/>
            </p:nvSpPr>
            <p:spPr>
              <a:xfrm>
                <a:off x="3492182" y="709676"/>
                <a:ext cx="339343" cy="1064768"/>
              </a:xfrm>
              <a:custGeom>
                <a:avLst/>
                <a:gdLst/>
                <a:ahLst/>
                <a:cxnLst/>
                <a:rect l="l" t="t" r="r" b="b"/>
                <a:pathLst>
                  <a:path w="339343" h="1064768" extrusionOk="0">
                    <a:moveTo>
                      <a:pt x="339344" y="0"/>
                    </a:moveTo>
                    <a:lnTo>
                      <a:pt x="0" y="106476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6"/>
              <p:cNvSpPr/>
              <p:nvPr/>
            </p:nvSpPr>
            <p:spPr>
              <a:xfrm>
                <a:off x="3492182" y="774446"/>
                <a:ext cx="498919" cy="999998"/>
              </a:xfrm>
              <a:custGeom>
                <a:avLst/>
                <a:gdLst/>
                <a:ahLst/>
                <a:cxnLst/>
                <a:rect l="l" t="t" r="r" b="b"/>
                <a:pathLst>
                  <a:path w="498919" h="999998" extrusionOk="0">
                    <a:moveTo>
                      <a:pt x="498920" y="0"/>
                    </a:moveTo>
                    <a:lnTo>
                      <a:pt x="0" y="999998"/>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6"/>
              <p:cNvSpPr/>
              <p:nvPr/>
            </p:nvSpPr>
            <p:spPr>
              <a:xfrm>
                <a:off x="3492182" y="862965"/>
                <a:ext cx="646683" cy="911479"/>
              </a:xfrm>
              <a:custGeom>
                <a:avLst/>
                <a:gdLst/>
                <a:ahLst/>
                <a:cxnLst/>
                <a:rect l="l" t="t" r="r" b="b"/>
                <a:pathLst>
                  <a:path w="646683" h="911479" extrusionOk="0">
                    <a:moveTo>
                      <a:pt x="646684" y="0"/>
                    </a:moveTo>
                    <a:lnTo>
                      <a:pt x="0" y="91147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6"/>
              <p:cNvSpPr/>
              <p:nvPr/>
            </p:nvSpPr>
            <p:spPr>
              <a:xfrm>
                <a:off x="3492182" y="973137"/>
                <a:ext cx="779017" cy="801306"/>
              </a:xfrm>
              <a:custGeom>
                <a:avLst/>
                <a:gdLst/>
                <a:ahLst/>
                <a:cxnLst/>
                <a:rect l="l" t="t" r="r" b="b"/>
                <a:pathLst>
                  <a:path w="779017" h="801306" extrusionOk="0">
                    <a:moveTo>
                      <a:pt x="779018" y="0"/>
                    </a:moveTo>
                    <a:lnTo>
                      <a:pt x="0" y="801307"/>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6"/>
              <p:cNvSpPr/>
              <p:nvPr/>
            </p:nvSpPr>
            <p:spPr>
              <a:xfrm>
                <a:off x="3492182" y="1102360"/>
                <a:ext cx="892873" cy="672084"/>
              </a:xfrm>
              <a:custGeom>
                <a:avLst/>
                <a:gdLst/>
                <a:ahLst/>
                <a:cxnLst/>
                <a:rect l="l" t="t" r="r" b="b"/>
                <a:pathLst>
                  <a:path w="892873" h="672084" extrusionOk="0">
                    <a:moveTo>
                      <a:pt x="892874" y="0"/>
                    </a:moveTo>
                    <a:lnTo>
                      <a:pt x="0" y="672084"/>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6"/>
              <p:cNvSpPr/>
              <p:nvPr/>
            </p:nvSpPr>
            <p:spPr>
              <a:xfrm>
                <a:off x="3492182" y="1247584"/>
                <a:ext cx="985583" cy="526859"/>
              </a:xfrm>
              <a:custGeom>
                <a:avLst/>
                <a:gdLst/>
                <a:ahLst/>
                <a:cxnLst/>
                <a:rect l="l" t="t" r="r" b="b"/>
                <a:pathLst>
                  <a:path w="985583" h="526859" extrusionOk="0">
                    <a:moveTo>
                      <a:pt x="985583" y="0"/>
                    </a:moveTo>
                    <a:lnTo>
                      <a:pt x="0" y="52686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6"/>
              <p:cNvSpPr/>
              <p:nvPr/>
            </p:nvSpPr>
            <p:spPr>
              <a:xfrm>
                <a:off x="3492182" y="1405255"/>
                <a:ext cx="1054798" cy="369188"/>
              </a:xfrm>
              <a:custGeom>
                <a:avLst/>
                <a:gdLst/>
                <a:ahLst/>
                <a:cxnLst/>
                <a:rect l="l" t="t" r="r" b="b"/>
                <a:pathLst>
                  <a:path w="1054798" h="369188" extrusionOk="0">
                    <a:moveTo>
                      <a:pt x="1054799" y="0"/>
                    </a:moveTo>
                    <a:lnTo>
                      <a:pt x="0" y="369189"/>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6"/>
              <p:cNvSpPr/>
              <p:nvPr/>
            </p:nvSpPr>
            <p:spPr>
              <a:xfrm>
                <a:off x="3476625" y="1571752"/>
                <a:ext cx="1130998" cy="203009"/>
              </a:xfrm>
              <a:custGeom>
                <a:avLst/>
                <a:gdLst/>
                <a:ahLst/>
                <a:cxnLst/>
                <a:rect l="l" t="t" r="r" b="b"/>
                <a:pathLst>
                  <a:path w="1130998" h="203009" extrusionOk="0">
                    <a:moveTo>
                      <a:pt x="1122045" y="0"/>
                    </a:moveTo>
                    <a:lnTo>
                      <a:pt x="0" y="203009"/>
                    </a:lnTo>
                    <a:lnTo>
                      <a:pt x="1130998" y="20269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79" name="Google Shape;79;p8"/>
          <p:cNvGrpSpPr/>
          <p:nvPr/>
        </p:nvGrpSpPr>
        <p:grpSpPr>
          <a:xfrm>
            <a:off x="250600" y="215200"/>
            <a:ext cx="8642800" cy="4713100"/>
            <a:chOff x="225577" y="215196"/>
            <a:chExt cx="8642800" cy="4713100"/>
          </a:xfrm>
        </p:grpSpPr>
        <p:sp>
          <p:nvSpPr>
            <p:cNvPr id="80" name="Google Shape;80;p8"/>
            <p:cNvSpPr/>
            <p:nvPr/>
          </p:nvSpPr>
          <p:spPr>
            <a:xfrm>
              <a:off x="225577" y="4603996"/>
              <a:ext cx="324300" cy="324300"/>
            </a:xfrm>
            <a:prstGeom prst="ellipse">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81" name="Google Shape;81;p8"/>
            <p:cNvSpPr/>
            <p:nvPr/>
          </p:nvSpPr>
          <p:spPr>
            <a:xfrm>
              <a:off x="8544077"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82" name="Google Shape;82;p8"/>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3"/>
        <p:cNvGrpSpPr/>
        <p:nvPr/>
      </p:nvGrpSpPr>
      <p:grpSpPr>
        <a:xfrm>
          <a:off x="0" y="0"/>
          <a:ext cx="0" cy="0"/>
          <a:chOff x="0" y="0"/>
          <a:chExt cx="0" cy="0"/>
        </a:xfrm>
      </p:grpSpPr>
      <p:sp>
        <p:nvSpPr>
          <p:cNvPr id="84" name="Google Shape;84;p9"/>
          <p:cNvSpPr txBox="1">
            <a:spLocks noGrp="1"/>
          </p:cNvSpPr>
          <p:nvPr>
            <p:ph type="title"/>
          </p:nvPr>
        </p:nvSpPr>
        <p:spPr>
          <a:xfrm>
            <a:off x="2135550" y="1189100"/>
            <a:ext cx="4872900" cy="19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000"/>
              <a:buNone/>
              <a:defRPr sz="6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85" name="Google Shape;85;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86" name="Google Shape;86;p9"/>
          <p:cNvGrpSpPr/>
          <p:nvPr/>
        </p:nvGrpSpPr>
        <p:grpSpPr>
          <a:xfrm>
            <a:off x="199125" y="204100"/>
            <a:ext cx="8880704" cy="4893647"/>
            <a:chOff x="199125" y="204100"/>
            <a:chExt cx="8880704" cy="4893647"/>
          </a:xfrm>
        </p:grpSpPr>
        <p:grpSp>
          <p:nvGrpSpPr>
            <p:cNvPr id="87" name="Google Shape;87;p9"/>
            <p:cNvGrpSpPr/>
            <p:nvPr/>
          </p:nvGrpSpPr>
          <p:grpSpPr>
            <a:xfrm>
              <a:off x="7714350" y="4680206"/>
              <a:ext cx="1365479" cy="417541"/>
              <a:chOff x="980175" y="759031"/>
              <a:chExt cx="1365479" cy="417541"/>
            </a:xfrm>
          </p:grpSpPr>
          <p:sp>
            <p:nvSpPr>
              <p:cNvPr id="88" name="Google Shape;88;p9"/>
              <p:cNvSpPr/>
              <p:nvPr/>
            </p:nvSpPr>
            <p:spPr>
              <a:xfrm>
                <a:off x="1928113" y="759031"/>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 name="Google Shape;89;p9"/>
              <p:cNvSpPr/>
              <p:nvPr/>
            </p:nvSpPr>
            <p:spPr>
              <a:xfrm>
                <a:off x="980175" y="800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90" name="Google Shape;90;p9"/>
            <p:cNvSpPr/>
            <p:nvPr/>
          </p:nvSpPr>
          <p:spPr>
            <a:xfrm>
              <a:off x="199125" y="204100"/>
              <a:ext cx="877200" cy="33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1"/>
        <p:cNvGrpSpPr/>
        <p:nvPr/>
      </p:nvGrpSpPr>
      <p:grpSpPr>
        <a:xfrm>
          <a:off x="0" y="0"/>
          <a:ext cx="0" cy="0"/>
          <a:chOff x="0" y="0"/>
          <a:chExt cx="0" cy="0"/>
        </a:xfrm>
      </p:grpSpPr>
      <p:sp>
        <p:nvSpPr>
          <p:cNvPr id="92" name="Google Shape;92;p10"/>
          <p:cNvSpPr>
            <a:spLocks noGrp="1"/>
          </p:cNvSpPr>
          <p:nvPr>
            <p:ph type="pic" idx="2"/>
          </p:nvPr>
        </p:nvSpPr>
        <p:spPr>
          <a:xfrm>
            <a:off x="0" y="0"/>
            <a:ext cx="9144000" cy="5143500"/>
          </a:xfrm>
          <a:prstGeom prst="rect">
            <a:avLst/>
          </a:prstGeom>
          <a:noFill/>
          <a:ln>
            <a:noFill/>
          </a:ln>
        </p:spPr>
      </p:sp>
      <p:sp>
        <p:nvSpPr>
          <p:cNvPr id="93" name="Google Shape;93;p10"/>
          <p:cNvSpPr txBox="1">
            <a:spLocks noGrp="1"/>
          </p:cNvSpPr>
          <p:nvPr>
            <p:ph type="title"/>
          </p:nvPr>
        </p:nvSpPr>
        <p:spPr>
          <a:xfrm>
            <a:off x="1948800" y="4014450"/>
            <a:ext cx="5246400" cy="516900"/>
          </a:xfrm>
          <a:prstGeom prst="rect">
            <a:avLst/>
          </a:prstGeom>
          <a:solidFill>
            <a:schemeClr val="lt1"/>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94"/>
        <p:cNvGrpSpPr/>
        <p:nvPr/>
      </p:nvGrpSpPr>
      <p:grpSpPr>
        <a:xfrm>
          <a:off x="0" y="0"/>
          <a:ext cx="0" cy="0"/>
          <a:chOff x="0" y="0"/>
          <a:chExt cx="0" cy="0"/>
        </a:xfrm>
      </p:grpSpPr>
      <p:sp>
        <p:nvSpPr>
          <p:cNvPr id="95" name="Google Shape;95;p11"/>
          <p:cNvSpPr txBox="1">
            <a:spLocks noGrp="1"/>
          </p:cNvSpPr>
          <p:nvPr>
            <p:ph type="title" hasCustomPrompt="1"/>
          </p:nvPr>
        </p:nvSpPr>
        <p:spPr>
          <a:xfrm>
            <a:off x="2143400" y="2561288"/>
            <a:ext cx="4857300" cy="11082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a:spcBef>
                <a:spcPts val="0"/>
              </a:spcBef>
              <a:spcAft>
                <a:spcPts val="0"/>
              </a:spcAft>
              <a:buSzPts val="5800"/>
              <a:buNone/>
              <a:defRPr sz="5800"/>
            </a:lvl1pPr>
            <a:lvl2pPr lvl="1" algn="ctr">
              <a:spcBef>
                <a:spcPts val="0"/>
              </a:spcBef>
              <a:spcAft>
                <a:spcPts val="0"/>
              </a:spcAft>
              <a:buSzPts val="5800"/>
              <a:buNone/>
              <a:defRPr sz="5800"/>
            </a:lvl2pPr>
            <a:lvl3pPr lvl="2" algn="ctr">
              <a:spcBef>
                <a:spcPts val="0"/>
              </a:spcBef>
              <a:spcAft>
                <a:spcPts val="0"/>
              </a:spcAft>
              <a:buSzPts val="5800"/>
              <a:buNone/>
              <a:defRPr sz="5800"/>
            </a:lvl3pPr>
            <a:lvl4pPr lvl="3" algn="ctr">
              <a:spcBef>
                <a:spcPts val="0"/>
              </a:spcBef>
              <a:spcAft>
                <a:spcPts val="0"/>
              </a:spcAft>
              <a:buSzPts val="5800"/>
              <a:buNone/>
              <a:defRPr sz="5800"/>
            </a:lvl4pPr>
            <a:lvl5pPr lvl="4" algn="ctr">
              <a:spcBef>
                <a:spcPts val="0"/>
              </a:spcBef>
              <a:spcAft>
                <a:spcPts val="0"/>
              </a:spcAft>
              <a:buSzPts val="5800"/>
              <a:buNone/>
              <a:defRPr sz="5800"/>
            </a:lvl5pPr>
            <a:lvl6pPr lvl="5" algn="ctr">
              <a:spcBef>
                <a:spcPts val="0"/>
              </a:spcBef>
              <a:spcAft>
                <a:spcPts val="0"/>
              </a:spcAft>
              <a:buSzPts val="5800"/>
              <a:buNone/>
              <a:defRPr sz="5800"/>
            </a:lvl6pPr>
            <a:lvl7pPr lvl="6" algn="ctr">
              <a:spcBef>
                <a:spcPts val="0"/>
              </a:spcBef>
              <a:spcAft>
                <a:spcPts val="0"/>
              </a:spcAft>
              <a:buSzPts val="5800"/>
              <a:buNone/>
              <a:defRPr sz="5800"/>
            </a:lvl7pPr>
            <a:lvl8pPr lvl="7" algn="ctr">
              <a:spcBef>
                <a:spcPts val="0"/>
              </a:spcBef>
              <a:spcAft>
                <a:spcPts val="0"/>
              </a:spcAft>
              <a:buSzPts val="5800"/>
              <a:buNone/>
              <a:defRPr sz="5800"/>
            </a:lvl8pPr>
            <a:lvl9pPr lvl="8" algn="ctr">
              <a:spcBef>
                <a:spcPts val="0"/>
              </a:spcBef>
              <a:spcAft>
                <a:spcPts val="0"/>
              </a:spcAft>
              <a:buSzPts val="5800"/>
              <a:buNone/>
              <a:defRPr sz="5800"/>
            </a:lvl9pPr>
          </a:lstStyle>
          <a:p>
            <a:r>
              <a:t>xx%</a:t>
            </a:r>
          </a:p>
        </p:txBody>
      </p:sp>
      <p:sp>
        <p:nvSpPr>
          <p:cNvPr id="96" name="Google Shape;96;p11"/>
          <p:cNvSpPr txBox="1">
            <a:spLocks noGrp="1"/>
          </p:cNvSpPr>
          <p:nvPr>
            <p:ph type="subTitle" idx="1"/>
          </p:nvPr>
        </p:nvSpPr>
        <p:spPr>
          <a:xfrm>
            <a:off x="2143400" y="3669498"/>
            <a:ext cx="4857300" cy="4176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97" name="Google Shape;97;p11"/>
          <p:cNvGrpSpPr/>
          <p:nvPr/>
        </p:nvGrpSpPr>
        <p:grpSpPr>
          <a:xfrm>
            <a:off x="208419" y="204100"/>
            <a:ext cx="8727163" cy="4735300"/>
            <a:chOff x="215225" y="204100"/>
            <a:chExt cx="8727163" cy="4735300"/>
          </a:xfrm>
        </p:grpSpPr>
        <p:sp>
          <p:nvSpPr>
            <p:cNvPr id="98" name="Google Shape;98;p11"/>
            <p:cNvSpPr/>
            <p:nvPr/>
          </p:nvSpPr>
          <p:spPr>
            <a:xfrm>
              <a:off x="570813" y="46040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99" name="Google Shape;99;p11"/>
            <p:cNvSpPr/>
            <p:nvPr/>
          </p:nvSpPr>
          <p:spPr>
            <a:xfrm>
              <a:off x="215225" y="4604000"/>
              <a:ext cx="335400" cy="3354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00" name="Google Shape;100;p11"/>
            <p:cNvSpPr/>
            <p:nvPr/>
          </p:nvSpPr>
          <p:spPr>
            <a:xfrm>
              <a:off x="424575" y="4604000"/>
              <a:ext cx="335400" cy="3354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01" name="Google Shape;101;p11"/>
            <p:cNvSpPr/>
            <p:nvPr/>
          </p:nvSpPr>
          <p:spPr>
            <a:xfrm>
              <a:off x="8065188" y="204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102"/>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03"/>
        <p:cNvGrpSpPr/>
        <p:nvPr/>
      </p:nvGrpSpPr>
      <p:grpSpPr>
        <a:xfrm>
          <a:off x="0" y="0"/>
          <a:ext cx="0" cy="0"/>
          <a:chOff x="0" y="0"/>
          <a:chExt cx="0" cy="0"/>
        </a:xfrm>
      </p:grpSpPr>
      <p:sp>
        <p:nvSpPr>
          <p:cNvPr id="104" name="Google Shape;104;p13"/>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 name="Google Shape;105;p13"/>
          <p:cNvSpPr txBox="1">
            <a:spLocks noGrp="1"/>
          </p:cNvSpPr>
          <p:nvPr>
            <p:ph type="title" idx="2" hasCustomPrompt="1"/>
          </p:nvPr>
        </p:nvSpPr>
        <p:spPr>
          <a:xfrm>
            <a:off x="1614862" y="1532475"/>
            <a:ext cx="833400" cy="5580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6" name="Google Shape;106;p13"/>
          <p:cNvSpPr txBox="1">
            <a:spLocks noGrp="1"/>
          </p:cNvSpPr>
          <p:nvPr>
            <p:ph type="title" idx="3" hasCustomPrompt="1"/>
          </p:nvPr>
        </p:nvSpPr>
        <p:spPr>
          <a:xfrm>
            <a:off x="1614862" y="3162751"/>
            <a:ext cx="833400" cy="5580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7" name="Google Shape;107;p13"/>
          <p:cNvSpPr txBox="1">
            <a:spLocks noGrp="1"/>
          </p:cNvSpPr>
          <p:nvPr>
            <p:ph type="title" idx="4" hasCustomPrompt="1"/>
          </p:nvPr>
        </p:nvSpPr>
        <p:spPr>
          <a:xfrm>
            <a:off x="4155300" y="1532475"/>
            <a:ext cx="833400" cy="5580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8" name="Google Shape;108;p13"/>
          <p:cNvSpPr txBox="1">
            <a:spLocks noGrp="1"/>
          </p:cNvSpPr>
          <p:nvPr>
            <p:ph type="title" idx="5" hasCustomPrompt="1"/>
          </p:nvPr>
        </p:nvSpPr>
        <p:spPr>
          <a:xfrm>
            <a:off x="4155300" y="3162751"/>
            <a:ext cx="833400" cy="5580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09" name="Google Shape;109;p13"/>
          <p:cNvSpPr txBox="1">
            <a:spLocks noGrp="1"/>
          </p:cNvSpPr>
          <p:nvPr>
            <p:ph type="title" idx="6" hasCustomPrompt="1"/>
          </p:nvPr>
        </p:nvSpPr>
        <p:spPr>
          <a:xfrm>
            <a:off x="6695738" y="1532475"/>
            <a:ext cx="833400" cy="5580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10" name="Google Shape;110;p13"/>
          <p:cNvSpPr txBox="1">
            <a:spLocks noGrp="1"/>
          </p:cNvSpPr>
          <p:nvPr>
            <p:ph type="title" idx="7" hasCustomPrompt="1"/>
          </p:nvPr>
        </p:nvSpPr>
        <p:spPr>
          <a:xfrm>
            <a:off x="6695738" y="3162751"/>
            <a:ext cx="833400" cy="5580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r>
              <a:t>xx%</a:t>
            </a:r>
          </a:p>
        </p:txBody>
      </p:sp>
      <p:sp>
        <p:nvSpPr>
          <p:cNvPr id="111" name="Google Shape;111;p13"/>
          <p:cNvSpPr txBox="1">
            <a:spLocks noGrp="1"/>
          </p:cNvSpPr>
          <p:nvPr>
            <p:ph type="subTitle" idx="1"/>
          </p:nvPr>
        </p:nvSpPr>
        <p:spPr>
          <a:xfrm>
            <a:off x="835912" y="2197250"/>
            <a:ext cx="2391300" cy="46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rtl="0">
              <a:lnSpc>
                <a:spcPct val="100000"/>
              </a:lnSpc>
              <a:spcBef>
                <a:spcPts val="0"/>
              </a:spcBef>
              <a:spcAft>
                <a:spcPts val="0"/>
              </a:spcAft>
              <a:buSzPts val="1800"/>
              <a:buFont typeface="DM Sans"/>
              <a:buNone/>
              <a:defRPr sz="1800" b="1">
                <a:latin typeface="DM Sans"/>
                <a:ea typeface="DM Sans"/>
                <a:cs typeface="DM Sans"/>
                <a:sym typeface="DM Sans"/>
              </a:defRPr>
            </a:lvl2pPr>
            <a:lvl3pPr lvl="2" rtl="0">
              <a:lnSpc>
                <a:spcPct val="100000"/>
              </a:lnSpc>
              <a:spcBef>
                <a:spcPts val="0"/>
              </a:spcBef>
              <a:spcAft>
                <a:spcPts val="0"/>
              </a:spcAft>
              <a:buSzPts val="1800"/>
              <a:buFont typeface="DM Sans"/>
              <a:buNone/>
              <a:defRPr sz="1800" b="1">
                <a:latin typeface="DM Sans"/>
                <a:ea typeface="DM Sans"/>
                <a:cs typeface="DM Sans"/>
                <a:sym typeface="DM Sans"/>
              </a:defRPr>
            </a:lvl3pPr>
            <a:lvl4pPr lvl="3" rtl="0">
              <a:lnSpc>
                <a:spcPct val="100000"/>
              </a:lnSpc>
              <a:spcBef>
                <a:spcPts val="0"/>
              </a:spcBef>
              <a:spcAft>
                <a:spcPts val="0"/>
              </a:spcAft>
              <a:buSzPts val="1800"/>
              <a:buFont typeface="DM Sans"/>
              <a:buNone/>
              <a:defRPr sz="1800" b="1">
                <a:latin typeface="DM Sans"/>
                <a:ea typeface="DM Sans"/>
                <a:cs typeface="DM Sans"/>
                <a:sym typeface="DM Sans"/>
              </a:defRPr>
            </a:lvl4pPr>
            <a:lvl5pPr lvl="4" rtl="0">
              <a:lnSpc>
                <a:spcPct val="100000"/>
              </a:lnSpc>
              <a:spcBef>
                <a:spcPts val="0"/>
              </a:spcBef>
              <a:spcAft>
                <a:spcPts val="0"/>
              </a:spcAft>
              <a:buSzPts val="1800"/>
              <a:buFont typeface="DM Sans"/>
              <a:buNone/>
              <a:defRPr sz="1800" b="1">
                <a:latin typeface="DM Sans"/>
                <a:ea typeface="DM Sans"/>
                <a:cs typeface="DM Sans"/>
                <a:sym typeface="DM Sans"/>
              </a:defRPr>
            </a:lvl5pPr>
            <a:lvl6pPr lvl="5" rtl="0">
              <a:lnSpc>
                <a:spcPct val="100000"/>
              </a:lnSpc>
              <a:spcBef>
                <a:spcPts val="0"/>
              </a:spcBef>
              <a:spcAft>
                <a:spcPts val="0"/>
              </a:spcAft>
              <a:buSzPts val="1800"/>
              <a:buFont typeface="DM Sans"/>
              <a:buNone/>
              <a:defRPr sz="1800" b="1">
                <a:latin typeface="DM Sans"/>
                <a:ea typeface="DM Sans"/>
                <a:cs typeface="DM Sans"/>
                <a:sym typeface="DM Sans"/>
              </a:defRPr>
            </a:lvl6pPr>
            <a:lvl7pPr lvl="6" rtl="0">
              <a:lnSpc>
                <a:spcPct val="100000"/>
              </a:lnSpc>
              <a:spcBef>
                <a:spcPts val="0"/>
              </a:spcBef>
              <a:spcAft>
                <a:spcPts val="0"/>
              </a:spcAft>
              <a:buSzPts val="1800"/>
              <a:buFont typeface="DM Sans"/>
              <a:buNone/>
              <a:defRPr sz="1800" b="1">
                <a:latin typeface="DM Sans"/>
                <a:ea typeface="DM Sans"/>
                <a:cs typeface="DM Sans"/>
                <a:sym typeface="DM Sans"/>
              </a:defRPr>
            </a:lvl7pPr>
            <a:lvl8pPr lvl="7" rtl="0">
              <a:lnSpc>
                <a:spcPct val="100000"/>
              </a:lnSpc>
              <a:spcBef>
                <a:spcPts val="0"/>
              </a:spcBef>
              <a:spcAft>
                <a:spcPts val="0"/>
              </a:spcAft>
              <a:buSzPts val="1800"/>
              <a:buFont typeface="DM Sans"/>
              <a:buNone/>
              <a:defRPr sz="1800" b="1">
                <a:latin typeface="DM Sans"/>
                <a:ea typeface="DM Sans"/>
                <a:cs typeface="DM Sans"/>
                <a:sym typeface="DM Sans"/>
              </a:defRPr>
            </a:lvl8pPr>
            <a:lvl9pPr lvl="8"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sp>
        <p:nvSpPr>
          <p:cNvPr id="112" name="Google Shape;112;p13"/>
          <p:cNvSpPr txBox="1">
            <a:spLocks noGrp="1"/>
          </p:cNvSpPr>
          <p:nvPr>
            <p:ph type="subTitle" idx="8"/>
          </p:nvPr>
        </p:nvSpPr>
        <p:spPr>
          <a:xfrm>
            <a:off x="3376350" y="2197250"/>
            <a:ext cx="2391300" cy="46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rtl="0">
              <a:lnSpc>
                <a:spcPct val="100000"/>
              </a:lnSpc>
              <a:spcBef>
                <a:spcPts val="0"/>
              </a:spcBef>
              <a:spcAft>
                <a:spcPts val="0"/>
              </a:spcAft>
              <a:buSzPts val="1800"/>
              <a:buFont typeface="DM Sans"/>
              <a:buNone/>
              <a:defRPr sz="1800" b="1">
                <a:latin typeface="DM Sans"/>
                <a:ea typeface="DM Sans"/>
                <a:cs typeface="DM Sans"/>
                <a:sym typeface="DM Sans"/>
              </a:defRPr>
            </a:lvl2pPr>
            <a:lvl3pPr lvl="2" rtl="0">
              <a:lnSpc>
                <a:spcPct val="100000"/>
              </a:lnSpc>
              <a:spcBef>
                <a:spcPts val="0"/>
              </a:spcBef>
              <a:spcAft>
                <a:spcPts val="0"/>
              </a:spcAft>
              <a:buSzPts val="1800"/>
              <a:buFont typeface="DM Sans"/>
              <a:buNone/>
              <a:defRPr sz="1800" b="1">
                <a:latin typeface="DM Sans"/>
                <a:ea typeface="DM Sans"/>
                <a:cs typeface="DM Sans"/>
                <a:sym typeface="DM Sans"/>
              </a:defRPr>
            </a:lvl3pPr>
            <a:lvl4pPr lvl="3" rtl="0">
              <a:lnSpc>
                <a:spcPct val="100000"/>
              </a:lnSpc>
              <a:spcBef>
                <a:spcPts val="0"/>
              </a:spcBef>
              <a:spcAft>
                <a:spcPts val="0"/>
              </a:spcAft>
              <a:buSzPts val="1800"/>
              <a:buFont typeface="DM Sans"/>
              <a:buNone/>
              <a:defRPr sz="1800" b="1">
                <a:latin typeface="DM Sans"/>
                <a:ea typeface="DM Sans"/>
                <a:cs typeface="DM Sans"/>
                <a:sym typeface="DM Sans"/>
              </a:defRPr>
            </a:lvl4pPr>
            <a:lvl5pPr lvl="4" rtl="0">
              <a:lnSpc>
                <a:spcPct val="100000"/>
              </a:lnSpc>
              <a:spcBef>
                <a:spcPts val="0"/>
              </a:spcBef>
              <a:spcAft>
                <a:spcPts val="0"/>
              </a:spcAft>
              <a:buSzPts val="1800"/>
              <a:buFont typeface="DM Sans"/>
              <a:buNone/>
              <a:defRPr sz="1800" b="1">
                <a:latin typeface="DM Sans"/>
                <a:ea typeface="DM Sans"/>
                <a:cs typeface="DM Sans"/>
                <a:sym typeface="DM Sans"/>
              </a:defRPr>
            </a:lvl5pPr>
            <a:lvl6pPr lvl="5" rtl="0">
              <a:lnSpc>
                <a:spcPct val="100000"/>
              </a:lnSpc>
              <a:spcBef>
                <a:spcPts val="0"/>
              </a:spcBef>
              <a:spcAft>
                <a:spcPts val="0"/>
              </a:spcAft>
              <a:buSzPts val="1800"/>
              <a:buFont typeface="DM Sans"/>
              <a:buNone/>
              <a:defRPr sz="1800" b="1">
                <a:latin typeface="DM Sans"/>
                <a:ea typeface="DM Sans"/>
                <a:cs typeface="DM Sans"/>
                <a:sym typeface="DM Sans"/>
              </a:defRPr>
            </a:lvl6pPr>
            <a:lvl7pPr lvl="6" rtl="0">
              <a:lnSpc>
                <a:spcPct val="100000"/>
              </a:lnSpc>
              <a:spcBef>
                <a:spcPts val="0"/>
              </a:spcBef>
              <a:spcAft>
                <a:spcPts val="0"/>
              </a:spcAft>
              <a:buSzPts val="1800"/>
              <a:buFont typeface="DM Sans"/>
              <a:buNone/>
              <a:defRPr sz="1800" b="1">
                <a:latin typeface="DM Sans"/>
                <a:ea typeface="DM Sans"/>
                <a:cs typeface="DM Sans"/>
                <a:sym typeface="DM Sans"/>
              </a:defRPr>
            </a:lvl7pPr>
            <a:lvl8pPr lvl="7" rtl="0">
              <a:lnSpc>
                <a:spcPct val="100000"/>
              </a:lnSpc>
              <a:spcBef>
                <a:spcPts val="0"/>
              </a:spcBef>
              <a:spcAft>
                <a:spcPts val="0"/>
              </a:spcAft>
              <a:buSzPts val="1800"/>
              <a:buFont typeface="DM Sans"/>
              <a:buNone/>
              <a:defRPr sz="1800" b="1">
                <a:latin typeface="DM Sans"/>
                <a:ea typeface="DM Sans"/>
                <a:cs typeface="DM Sans"/>
                <a:sym typeface="DM Sans"/>
              </a:defRPr>
            </a:lvl8pPr>
            <a:lvl9pPr lvl="8"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sp>
        <p:nvSpPr>
          <p:cNvPr id="113" name="Google Shape;113;p13"/>
          <p:cNvSpPr txBox="1">
            <a:spLocks noGrp="1"/>
          </p:cNvSpPr>
          <p:nvPr>
            <p:ph type="subTitle" idx="9"/>
          </p:nvPr>
        </p:nvSpPr>
        <p:spPr>
          <a:xfrm>
            <a:off x="5916788" y="2197250"/>
            <a:ext cx="2391300" cy="46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rtl="0">
              <a:lnSpc>
                <a:spcPct val="100000"/>
              </a:lnSpc>
              <a:spcBef>
                <a:spcPts val="0"/>
              </a:spcBef>
              <a:spcAft>
                <a:spcPts val="0"/>
              </a:spcAft>
              <a:buSzPts val="1800"/>
              <a:buFont typeface="DM Sans"/>
              <a:buNone/>
              <a:defRPr sz="1800" b="1">
                <a:latin typeface="DM Sans"/>
                <a:ea typeface="DM Sans"/>
                <a:cs typeface="DM Sans"/>
                <a:sym typeface="DM Sans"/>
              </a:defRPr>
            </a:lvl2pPr>
            <a:lvl3pPr lvl="2" rtl="0">
              <a:lnSpc>
                <a:spcPct val="100000"/>
              </a:lnSpc>
              <a:spcBef>
                <a:spcPts val="0"/>
              </a:spcBef>
              <a:spcAft>
                <a:spcPts val="0"/>
              </a:spcAft>
              <a:buSzPts val="1800"/>
              <a:buFont typeface="DM Sans"/>
              <a:buNone/>
              <a:defRPr sz="1800" b="1">
                <a:latin typeface="DM Sans"/>
                <a:ea typeface="DM Sans"/>
                <a:cs typeface="DM Sans"/>
                <a:sym typeface="DM Sans"/>
              </a:defRPr>
            </a:lvl3pPr>
            <a:lvl4pPr lvl="3" rtl="0">
              <a:lnSpc>
                <a:spcPct val="100000"/>
              </a:lnSpc>
              <a:spcBef>
                <a:spcPts val="0"/>
              </a:spcBef>
              <a:spcAft>
                <a:spcPts val="0"/>
              </a:spcAft>
              <a:buSzPts val="1800"/>
              <a:buFont typeface="DM Sans"/>
              <a:buNone/>
              <a:defRPr sz="1800" b="1">
                <a:latin typeface="DM Sans"/>
                <a:ea typeface="DM Sans"/>
                <a:cs typeface="DM Sans"/>
                <a:sym typeface="DM Sans"/>
              </a:defRPr>
            </a:lvl4pPr>
            <a:lvl5pPr lvl="4" rtl="0">
              <a:lnSpc>
                <a:spcPct val="100000"/>
              </a:lnSpc>
              <a:spcBef>
                <a:spcPts val="0"/>
              </a:spcBef>
              <a:spcAft>
                <a:spcPts val="0"/>
              </a:spcAft>
              <a:buSzPts val="1800"/>
              <a:buFont typeface="DM Sans"/>
              <a:buNone/>
              <a:defRPr sz="1800" b="1">
                <a:latin typeface="DM Sans"/>
                <a:ea typeface="DM Sans"/>
                <a:cs typeface="DM Sans"/>
                <a:sym typeface="DM Sans"/>
              </a:defRPr>
            </a:lvl5pPr>
            <a:lvl6pPr lvl="5" rtl="0">
              <a:lnSpc>
                <a:spcPct val="100000"/>
              </a:lnSpc>
              <a:spcBef>
                <a:spcPts val="0"/>
              </a:spcBef>
              <a:spcAft>
                <a:spcPts val="0"/>
              </a:spcAft>
              <a:buSzPts val="1800"/>
              <a:buFont typeface="DM Sans"/>
              <a:buNone/>
              <a:defRPr sz="1800" b="1">
                <a:latin typeface="DM Sans"/>
                <a:ea typeface="DM Sans"/>
                <a:cs typeface="DM Sans"/>
                <a:sym typeface="DM Sans"/>
              </a:defRPr>
            </a:lvl6pPr>
            <a:lvl7pPr lvl="6" rtl="0">
              <a:lnSpc>
                <a:spcPct val="100000"/>
              </a:lnSpc>
              <a:spcBef>
                <a:spcPts val="0"/>
              </a:spcBef>
              <a:spcAft>
                <a:spcPts val="0"/>
              </a:spcAft>
              <a:buSzPts val="1800"/>
              <a:buFont typeface="DM Sans"/>
              <a:buNone/>
              <a:defRPr sz="1800" b="1">
                <a:latin typeface="DM Sans"/>
                <a:ea typeface="DM Sans"/>
                <a:cs typeface="DM Sans"/>
                <a:sym typeface="DM Sans"/>
              </a:defRPr>
            </a:lvl7pPr>
            <a:lvl8pPr lvl="7" rtl="0">
              <a:lnSpc>
                <a:spcPct val="100000"/>
              </a:lnSpc>
              <a:spcBef>
                <a:spcPts val="0"/>
              </a:spcBef>
              <a:spcAft>
                <a:spcPts val="0"/>
              </a:spcAft>
              <a:buSzPts val="1800"/>
              <a:buFont typeface="DM Sans"/>
              <a:buNone/>
              <a:defRPr sz="1800" b="1">
                <a:latin typeface="DM Sans"/>
                <a:ea typeface="DM Sans"/>
                <a:cs typeface="DM Sans"/>
                <a:sym typeface="DM Sans"/>
              </a:defRPr>
            </a:lvl8pPr>
            <a:lvl9pPr lvl="8"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sp>
        <p:nvSpPr>
          <p:cNvPr id="114" name="Google Shape;114;p13"/>
          <p:cNvSpPr txBox="1">
            <a:spLocks noGrp="1"/>
          </p:cNvSpPr>
          <p:nvPr>
            <p:ph type="subTitle" idx="13"/>
          </p:nvPr>
        </p:nvSpPr>
        <p:spPr>
          <a:xfrm>
            <a:off x="835912" y="3827552"/>
            <a:ext cx="2391300" cy="46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rtl="0">
              <a:lnSpc>
                <a:spcPct val="100000"/>
              </a:lnSpc>
              <a:spcBef>
                <a:spcPts val="0"/>
              </a:spcBef>
              <a:spcAft>
                <a:spcPts val="0"/>
              </a:spcAft>
              <a:buSzPts val="1800"/>
              <a:buFont typeface="DM Sans"/>
              <a:buNone/>
              <a:defRPr sz="1800" b="1">
                <a:latin typeface="DM Sans"/>
                <a:ea typeface="DM Sans"/>
                <a:cs typeface="DM Sans"/>
                <a:sym typeface="DM Sans"/>
              </a:defRPr>
            </a:lvl2pPr>
            <a:lvl3pPr lvl="2" rtl="0">
              <a:lnSpc>
                <a:spcPct val="100000"/>
              </a:lnSpc>
              <a:spcBef>
                <a:spcPts val="0"/>
              </a:spcBef>
              <a:spcAft>
                <a:spcPts val="0"/>
              </a:spcAft>
              <a:buSzPts val="1800"/>
              <a:buFont typeface="DM Sans"/>
              <a:buNone/>
              <a:defRPr sz="1800" b="1">
                <a:latin typeface="DM Sans"/>
                <a:ea typeface="DM Sans"/>
                <a:cs typeface="DM Sans"/>
                <a:sym typeface="DM Sans"/>
              </a:defRPr>
            </a:lvl3pPr>
            <a:lvl4pPr lvl="3" rtl="0">
              <a:lnSpc>
                <a:spcPct val="100000"/>
              </a:lnSpc>
              <a:spcBef>
                <a:spcPts val="0"/>
              </a:spcBef>
              <a:spcAft>
                <a:spcPts val="0"/>
              </a:spcAft>
              <a:buSzPts val="1800"/>
              <a:buFont typeface="DM Sans"/>
              <a:buNone/>
              <a:defRPr sz="1800" b="1">
                <a:latin typeface="DM Sans"/>
                <a:ea typeface="DM Sans"/>
                <a:cs typeface="DM Sans"/>
                <a:sym typeface="DM Sans"/>
              </a:defRPr>
            </a:lvl4pPr>
            <a:lvl5pPr lvl="4" rtl="0">
              <a:lnSpc>
                <a:spcPct val="100000"/>
              </a:lnSpc>
              <a:spcBef>
                <a:spcPts val="0"/>
              </a:spcBef>
              <a:spcAft>
                <a:spcPts val="0"/>
              </a:spcAft>
              <a:buSzPts val="1800"/>
              <a:buFont typeface="DM Sans"/>
              <a:buNone/>
              <a:defRPr sz="1800" b="1">
                <a:latin typeface="DM Sans"/>
                <a:ea typeface="DM Sans"/>
                <a:cs typeface="DM Sans"/>
                <a:sym typeface="DM Sans"/>
              </a:defRPr>
            </a:lvl5pPr>
            <a:lvl6pPr lvl="5" rtl="0">
              <a:lnSpc>
                <a:spcPct val="100000"/>
              </a:lnSpc>
              <a:spcBef>
                <a:spcPts val="0"/>
              </a:spcBef>
              <a:spcAft>
                <a:spcPts val="0"/>
              </a:spcAft>
              <a:buSzPts val="1800"/>
              <a:buFont typeface="DM Sans"/>
              <a:buNone/>
              <a:defRPr sz="1800" b="1">
                <a:latin typeface="DM Sans"/>
                <a:ea typeface="DM Sans"/>
                <a:cs typeface="DM Sans"/>
                <a:sym typeface="DM Sans"/>
              </a:defRPr>
            </a:lvl6pPr>
            <a:lvl7pPr lvl="6" rtl="0">
              <a:lnSpc>
                <a:spcPct val="100000"/>
              </a:lnSpc>
              <a:spcBef>
                <a:spcPts val="0"/>
              </a:spcBef>
              <a:spcAft>
                <a:spcPts val="0"/>
              </a:spcAft>
              <a:buSzPts val="1800"/>
              <a:buFont typeface="DM Sans"/>
              <a:buNone/>
              <a:defRPr sz="1800" b="1">
                <a:latin typeface="DM Sans"/>
                <a:ea typeface="DM Sans"/>
                <a:cs typeface="DM Sans"/>
                <a:sym typeface="DM Sans"/>
              </a:defRPr>
            </a:lvl7pPr>
            <a:lvl8pPr lvl="7" rtl="0">
              <a:lnSpc>
                <a:spcPct val="100000"/>
              </a:lnSpc>
              <a:spcBef>
                <a:spcPts val="0"/>
              </a:spcBef>
              <a:spcAft>
                <a:spcPts val="0"/>
              </a:spcAft>
              <a:buSzPts val="1800"/>
              <a:buFont typeface="DM Sans"/>
              <a:buNone/>
              <a:defRPr sz="1800" b="1">
                <a:latin typeface="DM Sans"/>
                <a:ea typeface="DM Sans"/>
                <a:cs typeface="DM Sans"/>
                <a:sym typeface="DM Sans"/>
              </a:defRPr>
            </a:lvl8pPr>
            <a:lvl9pPr lvl="8"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sp>
        <p:nvSpPr>
          <p:cNvPr id="115" name="Google Shape;115;p13"/>
          <p:cNvSpPr txBox="1">
            <a:spLocks noGrp="1"/>
          </p:cNvSpPr>
          <p:nvPr>
            <p:ph type="subTitle" idx="14"/>
          </p:nvPr>
        </p:nvSpPr>
        <p:spPr>
          <a:xfrm>
            <a:off x="3376350" y="3827552"/>
            <a:ext cx="2391300" cy="46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rtl="0">
              <a:lnSpc>
                <a:spcPct val="100000"/>
              </a:lnSpc>
              <a:spcBef>
                <a:spcPts val="0"/>
              </a:spcBef>
              <a:spcAft>
                <a:spcPts val="0"/>
              </a:spcAft>
              <a:buSzPts val="1800"/>
              <a:buFont typeface="DM Sans"/>
              <a:buNone/>
              <a:defRPr sz="1800" b="1">
                <a:latin typeface="DM Sans"/>
                <a:ea typeface="DM Sans"/>
                <a:cs typeface="DM Sans"/>
                <a:sym typeface="DM Sans"/>
              </a:defRPr>
            </a:lvl2pPr>
            <a:lvl3pPr lvl="2" rtl="0">
              <a:lnSpc>
                <a:spcPct val="100000"/>
              </a:lnSpc>
              <a:spcBef>
                <a:spcPts val="0"/>
              </a:spcBef>
              <a:spcAft>
                <a:spcPts val="0"/>
              </a:spcAft>
              <a:buSzPts val="1800"/>
              <a:buFont typeface="DM Sans"/>
              <a:buNone/>
              <a:defRPr sz="1800" b="1">
                <a:latin typeface="DM Sans"/>
                <a:ea typeface="DM Sans"/>
                <a:cs typeface="DM Sans"/>
                <a:sym typeface="DM Sans"/>
              </a:defRPr>
            </a:lvl3pPr>
            <a:lvl4pPr lvl="3" rtl="0">
              <a:lnSpc>
                <a:spcPct val="100000"/>
              </a:lnSpc>
              <a:spcBef>
                <a:spcPts val="0"/>
              </a:spcBef>
              <a:spcAft>
                <a:spcPts val="0"/>
              </a:spcAft>
              <a:buSzPts val="1800"/>
              <a:buFont typeface="DM Sans"/>
              <a:buNone/>
              <a:defRPr sz="1800" b="1">
                <a:latin typeface="DM Sans"/>
                <a:ea typeface="DM Sans"/>
                <a:cs typeface="DM Sans"/>
                <a:sym typeface="DM Sans"/>
              </a:defRPr>
            </a:lvl4pPr>
            <a:lvl5pPr lvl="4" rtl="0">
              <a:lnSpc>
                <a:spcPct val="100000"/>
              </a:lnSpc>
              <a:spcBef>
                <a:spcPts val="0"/>
              </a:spcBef>
              <a:spcAft>
                <a:spcPts val="0"/>
              </a:spcAft>
              <a:buSzPts val="1800"/>
              <a:buFont typeface="DM Sans"/>
              <a:buNone/>
              <a:defRPr sz="1800" b="1">
                <a:latin typeface="DM Sans"/>
                <a:ea typeface="DM Sans"/>
                <a:cs typeface="DM Sans"/>
                <a:sym typeface="DM Sans"/>
              </a:defRPr>
            </a:lvl5pPr>
            <a:lvl6pPr lvl="5" rtl="0">
              <a:lnSpc>
                <a:spcPct val="100000"/>
              </a:lnSpc>
              <a:spcBef>
                <a:spcPts val="0"/>
              </a:spcBef>
              <a:spcAft>
                <a:spcPts val="0"/>
              </a:spcAft>
              <a:buSzPts val="1800"/>
              <a:buFont typeface="DM Sans"/>
              <a:buNone/>
              <a:defRPr sz="1800" b="1">
                <a:latin typeface="DM Sans"/>
                <a:ea typeface="DM Sans"/>
                <a:cs typeface="DM Sans"/>
                <a:sym typeface="DM Sans"/>
              </a:defRPr>
            </a:lvl6pPr>
            <a:lvl7pPr lvl="6" rtl="0">
              <a:lnSpc>
                <a:spcPct val="100000"/>
              </a:lnSpc>
              <a:spcBef>
                <a:spcPts val="0"/>
              </a:spcBef>
              <a:spcAft>
                <a:spcPts val="0"/>
              </a:spcAft>
              <a:buSzPts val="1800"/>
              <a:buFont typeface="DM Sans"/>
              <a:buNone/>
              <a:defRPr sz="1800" b="1">
                <a:latin typeface="DM Sans"/>
                <a:ea typeface="DM Sans"/>
                <a:cs typeface="DM Sans"/>
                <a:sym typeface="DM Sans"/>
              </a:defRPr>
            </a:lvl7pPr>
            <a:lvl8pPr lvl="7" rtl="0">
              <a:lnSpc>
                <a:spcPct val="100000"/>
              </a:lnSpc>
              <a:spcBef>
                <a:spcPts val="0"/>
              </a:spcBef>
              <a:spcAft>
                <a:spcPts val="0"/>
              </a:spcAft>
              <a:buSzPts val="1800"/>
              <a:buFont typeface="DM Sans"/>
              <a:buNone/>
              <a:defRPr sz="1800" b="1">
                <a:latin typeface="DM Sans"/>
                <a:ea typeface="DM Sans"/>
                <a:cs typeface="DM Sans"/>
                <a:sym typeface="DM Sans"/>
              </a:defRPr>
            </a:lvl8pPr>
            <a:lvl9pPr lvl="8"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sp>
        <p:nvSpPr>
          <p:cNvPr id="116" name="Google Shape;116;p13"/>
          <p:cNvSpPr txBox="1">
            <a:spLocks noGrp="1"/>
          </p:cNvSpPr>
          <p:nvPr>
            <p:ph type="subTitle" idx="15"/>
          </p:nvPr>
        </p:nvSpPr>
        <p:spPr>
          <a:xfrm>
            <a:off x="5916788" y="3827552"/>
            <a:ext cx="2391300" cy="461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DM Sans"/>
              <a:buNone/>
              <a:defRPr sz="1800">
                <a:solidFill>
                  <a:schemeClr val="dk1"/>
                </a:solidFill>
                <a:latin typeface="DM Sans"/>
                <a:ea typeface="DM Sans"/>
                <a:cs typeface="DM Sans"/>
                <a:sym typeface="DM Sans"/>
              </a:defRPr>
            </a:lvl1pPr>
            <a:lvl2pPr lvl="1" rtl="0">
              <a:lnSpc>
                <a:spcPct val="100000"/>
              </a:lnSpc>
              <a:spcBef>
                <a:spcPts val="0"/>
              </a:spcBef>
              <a:spcAft>
                <a:spcPts val="0"/>
              </a:spcAft>
              <a:buSzPts val="1800"/>
              <a:buFont typeface="DM Sans"/>
              <a:buNone/>
              <a:defRPr sz="1800" b="1">
                <a:latin typeface="DM Sans"/>
                <a:ea typeface="DM Sans"/>
                <a:cs typeface="DM Sans"/>
                <a:sym typeface="DM Sans"/>
              </a:defRPr>
            </a:lvl2pPr>
            <a:lvl3pPr lvl="2" rtl="0">
              <a:lnSpc>
                <a:spcPct val="100000"/>
              </a:lnSpc>
              <a:spcBef>
                <a:spcPts val="0"/>
              </a:spcBef>
              <a:spcAft>
                <a:spcPts val="0"/>
              </a:spcAft>
              <a:buSzPts val="1800"/>
              <a:buFont typeface="DM Sans"/>
              <a:buNone/>
              <a:defRPr sz="1800" b="1">
                <a:latin typeface="DM Sans"/>
                <a:ea typeface="DM Sans"/>
                <a:cs typeface="DM Sans"/>
                <a:sym typeface="DM Sans"/>
              </a:defRPr>
            </a:lvl3pPr>
            <a:lvl4pPr lvl="3" rtl="0">
              <a:lnSpc>
                <a:spcPct val="100000"/>
              </a:lnSpc>
              <a:spcBef>
                <a:spcPts val="0"/>
              </a:spcBef>
              <a:spcAft>
                <a:spcPts val="0"/>
              </a:spcAft>
              <a:buSzPts val="1800"/>
              <a:buFont typeface="DM Sans"/>
              <a:buNone/>
              <a:defRPr sz="1800" b="1">
                <a:latin typeface="DM Sans"/>
                <a:ea typeface="DM Sans"/>
                <a:cs typeface="DM Sans"/>
                <a:sym typeface="DM Sans"/>
              </a:defRPr>
            </a:lvl4pPr>
            <a:lvl5pPr lvl="4" rtl="0">
              <a:lnSpc>
                <a:spcPct val="100000"/>
              </a:lnSpc>
              <a:spcBef>
                <a:spcPts val="0"/>
              </a:spcBef>
              <a:spcAft>
                <a:spcPts val="0"/>
              </a:spcAft>
              <a:buSzPts val="1800"/>
              <a:buFont typeface="DM Sans"/>
              <a:buNone/>
              <a:defRPr sz="1800" b="1">
                <a:latin typeface="DM Sans"/>
                <a:ea typeface="DM Sans"/>
                <a:cs typeface="DM Sans"/>
                <a:sym typeface="DM Sans"/>
              </a:defRPr>
            </a:lvl5pPr>
            <a:lvl6pPr lvl="5" rtl="0">
              <a:lnSpc>
                <a:spcPct val="100000"/>
              </a:lnSpc>
              <a:spcBef>
                <a:spcPts val="0"/>
              </a:spcBef>
              <a:spcAft>
                <a:spcPts val="0"/>
              </a:spcAft>
              <a:buSzPts val="1800"/>
              <a:buFont typeface="DM Sans"/>
              <a:buNone/>
              <a:defRPr sz="1800" b="1">
                <a:latin typeface="DM Sans"/>
                <a:ea typeface="DM Sans"/>
                <a:cs typeface="DM Sans"/>
                <a:sym typeface="DM Sans"/>
              </a:defRPr>
            </a:lvl6pPr>
            <a:lvl7pPr lvl="6" rtl="0">
              <a:lnSpc>
                <a:spcPct val="100000"/>
              </a:lnSpc>
              <a:spcBef>
                <a:spcPts val="0"/>
              </a:spcBef>
              <a:spcAft>
                <a:spcPts val="0"/>
              </a:spcAft>
              <a:buSzPts val="1800"/>
              <a:buFont typeface="DM Sans"/>
              <a:buNone/>
              <a:defRPr sz="1800" b="1">
                <a:latin typeface="DM Sans"/>
                <a:ea typeface="DM Sans"/>
                <a:cs typeface="DM Sans"/>
                <a:sym typeface="DM Sans"/>
              </a:defRPr>
            </a:lvl7pPr>
            <a:lvl8pPr lvl="7" rtl="0">
              <a:lnSpc>
                <a:spcPct val="100000"/>
              </a:lnSpc>
              <a:spcBef>
                <a:spcPts val="0"/>
              </a:spcBef>
              <a:spcAft>
                <a:spcPts val="0"/>
              </a:spcAft>
              <a:buSzPts val="1800"/>
              <a:buFont typeface="DM Sans"/>
              <a:buNone/>
              <a:defRPr sz="1800" b="1">
                <a:latin typeface="DM Sans"/>
                <a:ea typeface="DM Sans"/>
                <a:cs typeface="DM Sans"/>
                <a:sym typeface="DM Sans"/>
              </a:defRPr>
            </a:lvl8pPr>
            <a:lvl9pPr lvl="8" rtl="0">
              <a:lnSpc>
                <a:spcPct val="100000"/>
              </a:lnSpc>
              <a:spcBef>
                <a:spcPts val="0"/>
              </a:spcBef>
              <a:spcAft>
                <a:spcPts val="0"/>
              </a:spcAft>
              <a:buSzPts val="1800"/>
              <a:buFont typeface="DM Sans"/>
              <a:buNone/>
              <a:defRPr sz="1800" b="1">
                <a:latin typeface="DM Sans"/>
                <a:ea typeface="DM Sans"/>
                <a:cs typeface="DM Sans"/>
                <a:sym typeface="DM Sans"/>
              </a:defRPr>
            </a:lvl9pPr>
          </a:lstStyle>
          <a:p>
            <a:endParaRPr/>
          </a:p>
        </p:txBody>
      </p:sp>
      <p:grpSp>
        <p:nvGrpSpPr>
          <p:cNvPr id="117" name="Google Shape;117;p13"/>
          <p:cNvGrpSpPr/>
          <p:nvPr/>
        </p:nvGrpSpPr>
        <p:grpSpPr>
          <a:xfrm>
            <a:off x="-507192" y="178486"/>
            <a:ext cx="10178185" cy="4850714"/>
            <a:chOff x="-507192" y="178486"/>
            <a:chExt cx="10178185" cy="4850714"/>
          </a:xfrm>
        </p:grpSpPr>
        <p:grpSp>
          <p:nvGrpSpPr>
            <p:cNvPr id="118" name="Google Shape;118;p13"/>
            <p:cNvGrpSpPr/>
            <p:nvPr/>
          </p:nvGrpSpPr>
          <p:grpSpPr>
            <a:xfrm rot="-5400000">
              <a:off x="8434051" y="371718"/>
              <a:ext cx="1430173" cy="1043710"/>
              <a:chOff x="7218328" y="-1025906"/>
              <a:chExt cx="1602076" cy="1169161"/>
            </a:xfrm>
          </p:grpSpPr>
          <p:sp>
            <p:nvSpPr>
              <p:cNvPr id="119" name="Google Shape;119;p13"/>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13"/>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1" name="Google Shape;121;p13"/>
            <p:cNvGrpSpPr/>
            <p:nvPr/>
          </p:nvGrpSpPr>
          <p:grpSpPr>
            <a:xfrm rot="5400000">
              <a:off x="-700424" y="3086343"/>
              <a:ext cx="1430173" cy="1043710"/>
              <a:chOff x="7218328" y="-1025906"/>
              <a:chExt cx="1602076" cy="1169161"/>
            </a:xfrm>
          </p:grpSpPr>
          <p:sp>
            <p:nvSpPr>
              <p:cNvPr id="122" name="Google Shape;122;p13"/>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13"/>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24" name="Google Shape;124;p13"/>
            <p:cNvSpPr/>
            <p:nvPr/>
          </p:nvSpPr>
          <p:spPr>
            <a:xfrm>
              <a:off x="8574063" y="1749118"/>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13"/>
            <p:cNvSpPr/>
            <p:nvPr/>
          </p:nvSpPr>
          <p:spPr>
            <a:xfrm>
              <a:off x="114300" y="4086225"/>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126" name="Google Shape;126;p13"/>
            <p:cNvSpPr/>
            <p:nvPr/>
          </p:nvSpPr>
          <p:spPr>
            <a:xfrm>
              <a:off x="114300" y="4610100"/>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6492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1pPr>
            <a:lvl2pPr lvl="1"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2pPr>
            <a:lvl3pPr lvl="2"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3pPr>
            <a:lvl4pPr lvl="3"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4pPr>
            <a:lvl5pPr lvl="4"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5pPr>
            <a:lvl6pPr lvl="5"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6pPr>
            <a:lvl7pPr lvl="6"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7pPr>
            <a:lvl8pPr lvl="7"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8pPr>
            <a:lvl9pPr lvl="8" rtl="0">
              <a:spcBef>
                <a:spcPts val="0"/>
              </a:spcBef>
              <a:spcAft>
                <a:spcPts val="0"/>
              </a:spcAft>
              <a:buClr>
                <a:schemeClr val="dk1"/>
              </a:buClr>
              <a:buSzPts val="3000"/>
              <a:buFont typeface="DM Sans"/>
              <a:buNone/>
              <a:defRPr sz="3000">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marL="914400" lvl="1"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marL="1371600" lvl="2"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marL="1828800" lvl="3"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marL="2286000" lvl="4"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marL="2743200" lvl="5"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marL="3200400" lvl="6"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marL="3657600" lvl="7"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marL="4114800" lvl="8"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4" r:id="rId4"/>
    <p:sldLayoutId id="2147483655" r:id="rId5"/>
    <p:sldLayoutId id="2147483656" r:id="rId6"/>
    <p:sldLayoutId id="2147483657" r:id="rId7"/>
    <p:sldLayoutId id="2147483658" r:id="rId8"/>
    <p:sldLayoutId id="2147483659" r:id="rId9"/>
    <p:sldLayoutId id="2147483664" r:id="rId10"/>
    <p:sldLayoutId id="2147483665" r:id="rId11"/>
    <p:sldLayoutId id="2147483667" r:id="rId12"/>
    <p:sldLayoutId id="2147483668" r:id="rId13"/>
    <p:sldLayoutId id="2147483669" r:id="rId14"/>
    <p:sldLayoutId id="2147483670"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hyperlink" Target="https://www.freepik.com/free-psd/flat-design-luxury-men-s-fashion-instagram-posts_69327135.htm#page=4&amp;query=flat%20design%20instagram%20post&amp;position=44&amp;from_view=author&amp;uuid=2f42a7ee-1ef6-4b6b-8988-9f3e6505232d" TargetMode="External"/><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p28"/>
          <p:cNvSpPr txBox="1">
            <a:spLocks noGrp="1"/>
          </p:cNvSpPr>
          <p:nvPr>
            <p:ph type="ctrTitle"/>
          </p:nvPr>
        </p:nvSpPr>
        <p:spPr>
          <a:xfrm>
            <a:off x="3602369" y="1134781"/>
            <a:ext cx="4120200" cy="20319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US" sz="4000" dirty="0"/>
              <a:t>Courier Service Management</a:t>
            </a:r>
            <a:endParaRPr sz="4000" dirty="0"/>
          </a:p>
          <a:p>
            <a:pPr marL="0" lvl="0" indent="0" rtl="0">
              <a:spcBef>
                <a:spcPts val="0"/>
              </a:spcBef>
              <a:spcAft>
                <a:spcPts val="0"/>
              </a:spcAft>
              <a:buNone/>
            </a:pPr>
            <a:r>
              <a:rPr lang="en" sz="2000" dirty="0">
                <a:latin typeface="DM Sans Light"/>
                <a:ea typeface="DM Sans Light"/>
                <a:cs typeface="DM Sans Light"/>
                <a:sym typeface="DM Sans Light"/>
              </a:rPr>
              <a:t>PROJECT PROPOSAL</a:t>
            </a:r>
            <a:endParaRPr sz="2000" dirty="0">
              <a:latin typeface="DM Sans Light"/>
              <a:ea typeface="DM Sans Light"/>
              <a:cs typeface="DM Sans Light"/>
              <a:sym typeface="DM Sans Light"/>
            </a:endParaRPr>
          </a:p>
        </p:txBody>
      </p:sp>
      <p:sp>
        <p:nvSpPr>
          <p:cNvPr id="323" name="Google Shape;323;p28"/>
          <p:cNvSpPr txBox="1">
            <a:spLocks noGrp="1"/>
          </p:cNvSpPr>
          <p:nvPr>
            <p:ph type="subTitle" idx="1"/>
          </p:nvPr>
        </p:nvSpPr>
        <p:spPr>
          <a:xfrm>
            <a:off x="1386600" y="3505950"/>
            <a:ext cx="6370800" cy="43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The next step in delivery</a:t>
            </a:r>
            <a:endParaRPr b="1" dirty="0"/>
          </a:p>
        </p:txBody>
      </p:sp>
      <p:grpSp>
        <p:nvGrpSpPr>
          <p:cNvPr id="324" name="Google Shape;324;p28"/>
          <p:cNvGrpSpPr/>
          <p:nvPr/>
        </p:nvGrpSpPr>
        <p:grpSpPr>
          <a:xfrm>
            <a:off x="1143000" y="809625"/>
            <a:ext cx="2148500" cy="2111314"/>
            <a:chOff x="1143000" y="809625"/>
            <a:chExt cx="2148500" cy="2111314"/>
          </a:xfrm>
        </p:grpSpPr>
        <p:sp>
          <p:nvSpPr>
            <p:cNvPr id="325" name="Google Shape;325;p28"/>
            <p:cNvSpPr/>
            <p:nvPr/>
          </p:nvSpPr>
          <p:spPr>
            <a:xfrm>
              <a:off x="1143000" y="809625"/>
              <a:ext cx="1190700" cy="1190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326" name="Google Shape;326;p28"/>
            <p:cNvGrpSpPr/>
            <p:nvPr/>
          </p:nvGrpSpPr>
          <p:grpSpPr>
            <a:xfrm>
              <a:off x="1421431" y="1326819"/>
              <a:ext cx="1870069" cy="1594120"/>
              <a:chOff x="1099883" y="1649182"/>
              <a:chExt cx="1802302" cy="1536353"/>
            </a:xfrm>
          </p:grpSpPr>
          <p:grpSp>
            <p:nvGrpSpPr>
              <p:cNvPr id="327" name="Google Shape;327;p28"/>
              <p:cNvGrpSpPr/>
              <p:nvPr/>
            </p:nvGrpSpPr>
            <p:grpSpPr>
              <a:xfrm>
                <a:off x="1099883" y="1649182"/>
                <a:ext cx="1802302" cy="1536353"/>
                <a:chOff x="7448857" y="-1025906"/>
                <a:chExt cx="1371548" cy="1169161"/>
              </a:xfrm>
            </p:grpSpPr>
            <p:sp>
              <p:nvSpPr>
                <p:cNvPr id="328" name="Google Shape;328;p28"/>
                <p:cNvSpPr/>
                <p:nvPr/>
              </p:nvSpPr>
              <p:spPr>
                <a:xfrm>
                  <a:off x="7448857"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28"/>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30" name="Google Shape;330;p28"/>
              <p:cNvSpPr/>
              <p:nvPr/>
            </p:nvSpPr>
            <p:spPr>
              <a:xfrm>
                <a:off x="1799340" y="2337910"/>
                <a:ext cx="402629" cy="402629"/>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46"/>
        <p:cNvGrpSpPr/>
        <p:nvPr/>
      </p:nvGrpSpPr>
      <p:grpSpPr>
        <a:xfrm>
          <a:off x="0" y="0"/>
          <a:ext cx="0" cy="0"/>
          <a:chOff x="0" y="0"/>
          <a:chExt cx="0" cy="0"/>
        </a:xfrm>
      </p:grpSpPr>
      <p:grpSp>
        <p:nvGrpSpPr>
          <p:cNvPr id="549" name="Google Shape;549;p38"/>
          <p:cNvGrpSpPr/>
          <p:nvPr/>
        </p:nvGrpSpPr>
        <p:grpSpPr>
          <a:xfrm>
            <a:off x="-2491025" y="744031"/>
            <a:ext cx="1365479" cy="417541"/>
            <a:chOff x="980175" y="759031"/>
            <a:chExt cx="1365479" cy="417541"/>
          </a:xfrm>
        </p:grpSpPr>
        <p:sp>
          <p:nvSpPr>
            <p:cNvPr id="550" name="Google Shape;550;p38"/>
            <p:cNvSpPr/>
            <p:nvPr/>
          </p:nvSpPr>
          <p:spPr>
            <a:xfrm>
              <a:off x="1928113" y="759031"/>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38"/>
            <p:cNvSpPr/>
            <p:nvPr/>
          </p:nvSpPr>
          <p:spPr>
            <a:xfrm>
              <a:off x="980175" y="800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52" name="Google Shape;552;p38"/>
          <p:cNvSpPr/>
          <p:nvPr/>
        </p:nvSpPr>
        <p:spPr>
          <a:xfrm>
            <a:off x="-3255200" y="-934975"/>
            <a:ext cx="877200" cy="33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53" name="Google Shape;553;p38"/>
          <p:cNvSpPr/>
          <p:nvPr/>
        </p:nvSpPr>
        <p:spPr>
          <a:xfrm>
            <a:off x="-5353250" y="1954725"/>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54" name="Google Shape;554;p38"/>
          <p:cNvSpPr/>
          <p:nvPr/>
        </p:nvSpPr>
        <p:spPr>
          <a:xfrm>
            <a:off x="-5353250" y="2478600"/>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55" name="Google Shape;555;p38"/>
          <p:cNvSpPr/>
          <p:nvPr/>
        </p:nvSpPr>
        <p:spPr>
          <a:xfrm>
            <a:off x="-4363937" y="2609150"/>
            <a:ext cx="372000" cy="518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56" name="Google Shape;556;p38"/>
          <p:cNvGrpSpPr/>
          <p:nvPr/>
        </p:nvGrpSpPr>
        <p:grpSpPr>
          <a:xfrm rot="5400000">
            <a:off x="-3614949" y="2147966"/>
            <a:ext cx="1430173" cy="1043710"/>
            <a:chOff x="7218328" y="-1025906"/>
            <a:chExt cx="1602076" cy="1169161"/>
          </a:xfrm>
        </p:grpSpPr>
        <p:sp>
          <p:nvSpPr>
            <p:cNvPr id="557" name="Google Shape;557;p38"/>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38"/>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9" name="Google Shape;559;p38"/>
          <p:cNvGrpSpPr/>
          <p:nvPr/>
        </p:nvGrpSpPr>
        <p:grpSpPr>
          <a:xfrm rot="5400000">
            <a:off x="-4122780" y="321383"/>
            <a:ext cx="1691037" cy="563796"/>
            <a:chOff x="-250955" y="-280117"/>
            <a:chExt cx="1691037" cy="563796"/>
          </a:xfrm>
        </p:grpSpPr>
        <p:grpSp>
          <p:nvGrpSpPr>
            <p:cNvPr id="560" name="Google Shape;560;p38"/>
            <p:cNvGrpSpPr/>
            <p:nvPr/>
          </p:nvGrpSpPr>
          <p:grpSpPr>
            <a:xfrm>
              <a:off x="-250955" y="-280117"/>
              <a:ext cx="964170" cy="563796"/>
              <a:chOff x="8364152" y="215196"/>
              <a:chExt cx="554599" cy="324300"/>
            </a:xfrm>
          </p:grpSpPr>
          <p:sp>
            <p:nvSpPr>
              <p:cNvPr id="561" name="Google Shape;561;p38"/>
              <p:cNvSpPr/>
              <p:nvPr/>
            </p:nvSpPr>
            <p:spPr>
              <a:xfrm>
                <a:off x="8594450"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62" name="Google Shape;562;p38"/>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63" name="Google Shape;563;p38"/>
            <p:cNvSpPr/>
            <p:nvPr/>
          </p:nvSpPr>
          <p:spPr>
            <a:xfrm>
              <a:off x="876382" y="-280117"/>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nvGrpSpPr>
          <p:cNvPr id="564" name="Google Shape;564;p38"/>
          <p:cNvGrpSpPr/>
          <p:nvPr/>
        </p:nvGrpSpPr>
        <p:grpSpPr>
          <a:xfrm>
            <a:off x="7437315" y="3577167"/>
            <a:ext cx="1732461" cy="1490153"/>
            <a:chOff x="3856914" y="824913"/>
            <a:chExt cx="1732461" cy="1490153"/>
          </a:xfrm>
        </p:grpSpPr>
        <p:sp>
          <p:nvSpPr>
            <p:cNvPr id="565" name="Google Shape;565;p38"/>
            <p:cNvSpPr/>
            <p:nvPr/>
          </p:nvSpPr>
          <p:spPr>
            <a:xfrm>
              <a:off x="4578375" y="824913"/>
              <a:ext cx="1011000" cy="10113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66" name="Google Shape;566;p38"/>
            <p:cNvGrpSpPr/>
            <p:nvPr/>
          </p:nvGrpSpPr>
          <p:grpSpPr>
            <a:xfrm>
              <a:off x="3856914" y="1271355"/>
              <a:ext cx="1430173" cy="1043710"/>
              <a:chOff x="7218328" y="-1025906"/>
              <a:chExt cx="1602076" cy="1169161"/>
            </a:xfrm>
          </p:grpSpPr>
          <p:sp>
            <p:nvSpPr>
              <p:cNvPr id="567" name="Google Shape;567;p38"/>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38"/>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69" name="Google Shape;569;p38"/>
            <p:cNvSpPr/>
            <p:nvPr/>
          </p:nvSpPr>
          <p:spPr>
            <a:xfrm>
              <a:off x="4363275" y="1772843"/>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aphicFrame>
        <p:nvGraphicFramePr>
          <p:cNvPr id="29" name="Google Shape;199;p17">
            <a:extLst>
              <a:ext uri="{FF2B5EF4-FFF2-40B4-BE49-F238E27FC236}">
                <a16:creationId xmlns:a16="http://schemas.microsoft.com/office/drawing/2014/main" id="{433B86C0-555C-4907-B2AC-12329B088BED}"/>
              </a:ext>
            </a:extLst>
          </p:cNvPr>
          <p:cNvGraphicFramePr/>
          <p:nvPr>
            <p:extLst>
              <p:ext uri="{D42A27DB-BD31-4B8C-83A1-F6EECF244321}">
                <p14:modId xmlns:p14="http://schemas.microsoft.com/office/powerpoint/2010/main" val="578228457"/>
              </p:ext>
            </p:extLst>
          </p:nvPr>
        </p:nvGraphicFramePr>
        <p:xfrm>
          <a:off x="1127646" y="1780622"/>
          <a:ext cx="7241025" cy="1358835"/>
        </p:xfrm>
        <a:graphic>
          <a:graphicData uri="http://schemas.openxmlformats.org/drawingml/2006/table">
            <a:tbl>
              <a:tblPr>
                <a:noFill/>
              </a:tblPr>
              <a:tblGrid>
                <a:gridCol w="3335025">
                  <a:extLst>
                    <a:ext uri="{9D8B030D-6E8A-4147-A177-3AD203B41FA5}">
                      <a16:colId xmlns:a16="http://schemas.microsoft.com/office/drawing/2014/main" val="20000"/>
                    </a:ext>
                  </a:extLst>
                </a:gridCol>
                <a:gridCol w="3906000">
                  <a:extLst>
                    <a:ext uri="{9D8B030D-6E8A-4147-A177-3AD203B41FA5}">
                      <a16:colId xmlns:a16="http://schemas.microsoft.com/office/drawing/2014/main" val="20001"/>
                    </a:ext>
                  </a:extLst>
                </a:gridCol>
              </a:tblGrid>
              <a:tr h="321475">
                <a:tc gridSpan="2">
                  <a:txBody>
                    <a:bodyPr/>
                    <a:lstStyle/>
                    <a:p>
                      <a:pPr marL="0" marR="0" lvl="0" indent="0" algn="ctr" rtl="0">
                        <a:lnSpc>
                          <a:spcPct val="107000"/>
                        </a:lnSpc>
                        <a:spcBef>
                          <a:spcPts val="0"/>
                        </a:spcBef>
                        <a:spcAft>
                          <a:spcPts val="0"/>
                        </a:spcAft>
                        <a:buClr>
                          <a:srgbClr val="000000"/>
                        </a:buClr>
                        <a:buSzPts val="2400"/>
                        <a:buFont typeface="Arial"/>
                        <a:buNone/>
                      </a:pPr>
                      <a:r>
                        <a:rPr lang="en-US" sz="1200" u="none" strike="noStrike" cap="none" dirty="0">
                          <a:solidFill>
                            <a:srgbClr val="0C0C0C"/>
                          </a:solidFill>
                        </a:rPr>
                        <a:t>Server Hardware Configuration</a:t>
                      </a:r>
                      <a:endParaRPr sz="1200" b="0" u="none" strike="noStrike" cap="none" dirty="0">
                        <a:solidFill>
                          <a:srgbClr val="0C0C0C"/>
                        </a:solidFill>
                        <a:latin typeface="Calibri"/>
                        <a:ea typeface="Calibri"/>
                        <a:cs typeface="Calibri"/>
                        <a:sym typeface="Calibri"/>
                      </a:endParaRPr>
                    </a:p>
                  </a:txBody>
                  <a:tcPr marL="68575" marR="6857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291600">
                <a:tc>
                  <a:txBody>
                    <a:bodyPr/>
                    <a:lstStyle/>
                    <a:p>
                      <a:pPr marL="0" marR="0" lvl="0" indent="0" algn="l" rtl="0">
                        <a:lnSpc>
                          <a:spcPct val="107000"/>
                        </a:lnSpc>
                        <a:spcBef>
                          <a:spcPts val="0"/>
                        </a:spcBef>
                        <a:spcAft>
                          <a:spcPts val="0"/>
                        </a:spcAft>
                        <a:buClr>
                          <a:srgbClr val="000000"/>
                        </a:buClr>
                        <a:buSzPts val="1800"/>
                        <a:buFont typeface="Arial"/>
                        <a:buNone/>
                      </a:pPr>
                      <a:r>
                        <a:rPr lang="en-US" sz="1050" u="none" strike="noStrike" cap="none" dirty="0">
                          <a:solidFill>
                            <a:srgbClr val="0C0C0C"/>
                          </a:solidFill>
                        </a:rPr>
                        <a:t>Processor</a:t>
                      </a:r>
                      <a:endParaRPr sz="1050" b="0" u="none" strike="noStrike" cap="none" dirty="0">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l" rtl="0">
                        <a:lnSpc>
                          <a:spcPct val="107000"/>
                        </a:lnSpc>
                        <a:spcBef>
                          <a:spcPts val="0"/>
                        </a:spcBef>
                        <a:spcAft>
                          <a:spcPts val="0"/>
                        </a:spcAft>
                        <a:buClr>
                          <a:srgbClr val="000000"/>
                        </a:buClr>
                        <a:buSzPts val="1600"/>
                        <a:buFont typeface="Arial"/>
                        <a:buNone/>
                      </a:pPr>
                      <a:r>
                        <a:rPr lang="en-US" sz="1000" u="none" strike="noStrike" cap="none">
                          <a:solidFill>
                            <a:srgbClr val="0C0C0C"/>
                          </a:solidFill>
                        </a:rPr>
                        <a:t>Intel(R) Core(TM) 2Duo CPU @ 2.93 GHZ</a:t>
                      </a:r>
                      <a:endParaRPr sz="1000" b="0" u="none" strike="noStrike" cap="none">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291600">
                <a:tc>
                  <a:txBody>
                    <a:bodyPr/>
                    <a:lstStyle/>
                    <a:p>
                      <a:pPr marL="0" marR="0" lvl="0" indent="0" algn="l" rtl="0">
                        <a:lnSpc>
                          <a:spcPct val="107000"/>
                        </a:lnSpc>
                        <a:spcBef>
                          <a:spcPts val="0"/>
                        </a:spcBef>
                        <a:spcAft>
                          <a:spcPts val="0"/>
                        </a:spcAft>
                        <a:buClr>
                          <a:srgbClr val="000000"/>
                        </a:buClr>
                        <a:buSzPts val="1800"/>
                        <a:buFont typeface="Arial"/>
                        <a:buNone/>
                      </a:pPr>
                      <a:r>
                        <a:rPr lang="en-US" sz="1050" u="none" strike="noStrike" cap="none" dirty="0">
                          <a:solidFill>
                            <a:srgbClr val="0C0C0C"/>
                          </a:solidFill>
                        </a:rPr>
                        <a:t>RAM</a:t>
                      </a:r>
                      <a:endParaRPr sz="1050" b="0" u="none" strike="noStrike" cap="none" dirty="0">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l" rtl="0">
                        <a:lnSpc>
                          <a:spcPct val="107000"/>
                        </a:lnSpc>
                        <a:spcBef>
                          <a:spcPts val="0"/>
                        </a:spcBef>
                        <a:spcAft>
                          <a:spcPts val="0"/>
                        </a:spcAft>
                        <a:buClr>
                          <a:srgbClr val="000000"/>
                        </a:buClr>
                        <a:buSzPts val="1800"/>
                        <a:buFont typeface="Arial"/>
                        <a:buNone/>
                      </a:pPr>
                      <a:r>
                        <a:rPr lang="en-US" sz="1050" u="none" strike="noStrike" cap="none" dirty="0">
                          <a:solidFill>
                            <a:srgbClr val="0C0C0C"/>
                          </a:solidFill>
                        </a:rPr>
                        <a:t>2 GB</a:t>
                      </a:r>
                      <a:endParaRPr sz="1050" b="0" u="none" strike="noStrike" cap="none" dirty="0">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291600">
                <a:tc>
                  <a:txBody>
                    <a:bodyPr/>
                    <a:lstStyle/>
                    <a:p>
                      <a:pPr marL="0" marR="0" lvl="0" indent="0" algn="l" rtl="0">
                        <a:lnSpc>
                          <a:spcPct val="107000"/>
                        </a:lnSpc>
                        <a:spcBef>
                          <a:spcPts val="0"/>
                        </a:spcBef>
                        <a:spcAft>
                          <a:spcPts val="0"/>
                        </a:spcAft>
                        <a:buClr>
                          <a:srgbClr val="000000"/>
                        </a:buClr>
                        <a:buSzPts val="1800"/>
                        <a:buFont typeface="Arial"/>
                        <a:buNone/>
                      </a:pPr>
                      <a:r>
                        <a:rPr lang="en-US" sz="1050" u="none" strike="noStrike" cap="none">
                          <a:solidFill>
                            <a:srgbClr val="0C0C0C"/>
                          </a:solidFill>
                        </a:rPr>
                        <a:t>Hard Disk Drive</a:t>
                      </a:r>
                      <a:endParaRPr sz="1050" b="0" u="none" strike="noStrike" cap="none">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l" rtl="0">
                        <a:lnSpc>
                          <a:spcPct val="107000"/>
                        </a:lnSpc>
                        <a:spcBef>
                          <a:spcPts val="0"/>
                        </a:spcBef>
                        <a:spcAft>
                          <a:spcPts val="0"/>
                        </a:spcAft>
                        <a:buClr>
                          <a:srgbClr val="000000"/>
                        </a:buClr>
                        <a:buSzPts val="1800"/>
                        <a:buFont typeface="Arial"/>
                        <a:buNone/>
                      </a:pPr>
                      <a:r>
                        <a:rPr lang="en-US" sz="1050" u="none" strike="noStrike" cap="none" dirty="0">
                          <a:solidFill>
                            <a:srgbClr val="0C0C0C"/>
                          </a:solidFill>
                        </a:rPr>
                        <a:t>20 GB</a:t>
                      </a:r>
                      <a:endParaRPr sz="1050" b="0" u="none" strike="noStrike" cap="none" dirty="0">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marR="0" lvl="0" indent="0" algn="l" rtl="0">
                        <a:lnSpc>
                          <a:spcPct val="107000"/>
                        </a:lnSpc>
                        <a:spcBef>
                          <a:spcPts val="0"/>
                        </a:spcBef>
                        <a:spcAft>
                          <a:spcPts val="0"/>
                        </a:spcAft>
                        <a:buClr>
                          <a:srgbClr val="000000"/>
                        </a:buClr>
                        <a:buSzPts val="1800"/>
                        <a:buFont typeface="Arial"/>
                        <a:buNone/>
                      </a:pPr>
                      <a:r>
                        <a:rPr lang="en-US" sz="1050" u="none" strike="noStrike" cap="none">
                          <a:solidFill>
                            <a:srgbClr val="0C0C0C"/>
                          </a:solidFill>
                        </a:rPr>
                        <a:t>Keyboard</a:t>
                      </a:r>
                      <a:endParaRPr sz="1050" b="0" u="none" strike="noStrike" cap="none">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l" rtl="0">
                        <a:lnSpc>
                          <a:spcPct val="107000"/>
                        </a:lnSpc>
                        <a:spcBef>
                          <a:spcPts val="0"/>
                        </a:spcBef>
                        <a:spcAft>
                          <a:spcPts val="0"/>
                        </a:spcAft>
                        <a:buClr>
                          <a:srgbClr val="000000"/>
                        </a:buClr>
                        <a:buSzPts val="1800"/>
                        <a:buFont typeface="Arial"/>
                        <a:buNone/>
                      </a:pPr>
                      <a:r>
                        <a:rPr lang="en-US" sz="1050" u="none" strike="noStrike" cap="none" dirty="0">
                          <a:solidFill>
                            <a:srgbClr val="0C0C0C"/>
                          </a:solidFill>
                        </a:rPr>
                        <a:t>122 Keys</a:t>
                      </a:r>
                      <a:endParaRPr sz="1050" b="0" u="none" strike="noStrike" cap="none" dirty="0">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30" name="Google Shape;198;p17">
            <a:extLst>
              <a:ext uri="{FF2B5EF4-FFF2-40B4-BE49-F238E27FC236}">
                <a16:creationId xmlns:a16="http://schemas.microsoft.com/office/drawing/2014/main" id="{1466040A-D395-48C3-BA38-87CE5D2AB1ED}"/>
              </a:ext>
            </a:extLst>
          </p:cNvPr>
          <p:cNvGraphicFramePr/>
          <p:nvPr>
            <p:extLst>
              <p:ext uri="{D42A27DB-BD31-4B8C-83A1-F6EECF244321}">
                <p14:modId xmlns:p14="http://schemas.microsoft.com/office/powerpoint/2010/main" val="1779318099"/>
              </p:ext>
            </p:extLst>
          </p:nvPr>
        </p:nvGraphicFramePr>
        <p:xfrm>
          <a:off x="1160327" y="3373605"/>
          <a:ext cx="7241025" cy="1487875"/>
        </p:xfrm>
        <a:graphic>
          <a:graphicData uri="http://schemas.openxmlformats.org/drawingml/2006/table">
            <a:tbl>
              <a:tblPr>
                <a:noFill/>
              </a:tblPr>
              <a:tblGrid>
                <a:gridCol w="3270150">
                  <a:extLst>
                    <a:ext uri="{9D8B030D-6E8A-4147-A177-3AD203B41FA5}">
                      <a16:colId xmlns:a16="http://schemas.microsoft.com/office/drawing/2014/main" val="20000"/>
                    </a:ext>
                  </a:extLst>
                </a:gridCol>
                <a:gridCol w="3970875">
                  <a:extLst>
                    <a:ext uri="{9D8B030D-6E8A-4147-A177-3AD203B41FA5}">
                      <a16:colId xmlns:a16="http://schemas.microsoft.com/office/drawing/2014/main" val="20001"/>
                    </a:ext>
                  </a:extLst>
                </a:gridCol>
              </a:tblGrid>
              <a:tr h="321475">
                <a:tc gridSpan="2">
                  <a:txBody>
                    <a:bodyPr/>
                    <a:lstStyle/>
                    <a:p>
                      <a:pPr marL="0" marR="0" lvl="0" indent="0" algn="ctr" rtl="0">
                        <a:lnSpc>
                          <a:spcPct val="107000"/>
                        </a:lnSpc>
                        <a:spcBef>
                          <a:spcPts val="0"/>
                        </a:spcBef>
                        <a:spcAft>
                          <a:spcPts val="0"/>
                        </a:spcAft>
                        <a:buClr>
                          <a:srgbClr val="000000"/>
                        </a:buClr>
                        <a:buSzPts val="2400"/>
                        <a:buFont typeface="Arial"/>
                        <a:buNone/>
                      </a:pPr>
                      <a:r>
                        <a:rPr lang="en-US" sz="1200" u="none" strike="noStrike" cap="none" dirty="0">
                          <a:solidFill>
                            <a:srgbClr val="0C0C0C"/>
                          </a:solidFill>
                        </a:rPr>
                        <a:t>Server Software Configuration</a:t>
                      </a:r>
                      <a:endParaRPr sz="1200" b="0" u="none" strike="noStrike" cap="none" dirty="0">
                        <a:solidFill>
                          <a:srgbClr val="0C0C0C"/>
                        </a:solidFill>
                        <a:latin typeface="Calibri"/>
                        <a:ea typeface="Calibri"/>
                        <a:cs typeface="Calibri"/>
                        <a:sym typeface="Calibri"/>
                      </a:endParaRPr>
                    </a:p>
                  </a:txBody>
                  <a:tcPr marL="68575" marR="68575" marT="0" marB="0"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0"/>
                  </a:ext>
                </a:extLst>
              </a:tr>
              <a:tr h="291600">
                <a:tc>
                  <a:txBody>
                    <a:bodyPr/>
                    <a:lstStyle/>
                    <a:p>
                      <a:pPr marL="0" marR="0" lvl="0" indent="0" algn="l" rtl="0">
                        <a:lnSpc>
                          <a:spcPct val="107000"/>
                        </a:lnSpc>
                        <a:spcBef>
                          <a:spcPts val="0"/>
                        </a:spcBef>
                        <a:spcAft>
                          <a:spcPts val="0"/>
                        </a:spcAft>
                        <a:buClr>
                          <a:srgbClr val="000000"/>
                        </a:buClr>
                        <a:buSzPts val="1800"/>
                        <a:buFont typeface="Arial"/>
                        <a:buNone/>
                      </a:pPr>
                      <a:r>
                        <a:rPr lang="en-US" sz="1000" u="none" strike="noStrike" cap="none" dirty="0">
                          <a:solidFill>
                            <a:srgbClr val="0C0C0C"/>
                          </a:solidFill>
                        </a:rPr>
                        <a:t>Operating System</a:t>
                      </a:r>
                      <a:endParaRPr sz="1000" b="0" u="none" strike="noStrike" cap="none" dirty="0">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l" rtl="0">
                        <a:lnSpc>
                          <a:spcPct val="107000"/>
                        </a:lnSpc>
                        <a:spcBef>
                          <a:spcPts val="0"/>
                        </a:spcBef>
                        <a:spcAft>
                          <a:spcPts val="0"/>
                        </a:spcAft>
                        <a:buClr>
                          <a:srgbClr val="000000"/>
                        </a:buClr>
                        <a:buSzPts val="1800"/>
                        <a:buFont typeface="Arial"/>
                        <a:buNone/>
                      </a:pPr>
                      <a:r>
                        <a:rPr lang="en-US" sz="1000" u="none" strike="noStrike" cap="none" dirty="0">
                          <a:solidFill>
                            <a:srgbClr val="0C0C0C"/>
                          </a:solidFill>
                        </a:rPr>
                        <a:t>Windows 7 and higher</a:t>
                      </a:r>
                      <a:endParaRPr sz="1000" b="0" u="none" strike="noStrike" cap="none" dirty="0">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291600">
                <a:tc>
                  <a:txBody>
                    <a:bodyPr/>
                    <a:lstStyle/>
                    <a:p>
                      <a:pPr marL="0" marR="0" lvl="0" indent="0" algn="l" rtl="0">
                        <a:lnSpc>
                          <a:spcPct val="107000"/>
                        </a:lnSpc>
                        <a:spcBef>
                          <a:spcPts val="0"/>
                        </a:spcBef>
                        <a:spcAft>
                          <a:spcPts val="0"/>
                        </a:spcAft>
                        <a:buClr>
                          <a:srgbClr val="000000"/>
                        </a:buClr>
                        <a:buSzPts val="1800"/>
                        <a:buFont typeface="Arial"/>
                        <a:buNone/>
                      </a:pPr>
                      <a:r>
                        <a:rPr lang="en-US" sz="1000" u="none" strike="noStrike" cap="none" dirty="0">
                          <a:solidFill>
                            <a:srgbClr val="0C0C0C"/>
                          </a:solidFill>
                        </a:rPr>
                        <a:t>Language</a:t>
                      </a:r>
                      <a:endParaRPr sz="1000" b="0" u="none" strike="noStrike" cap="none" dirty="0">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l" rtl="0">
                        <a:lnSpc>
                          <a:spcPct val="107000"/>
                        </a:lnSpc>
                        <a:spcBef>
                          <a:spcPts val="0"/>
                        </a:spcBef>
                        <a:spcAft>
                          <a:spcPts val="0"/>
                        </a:spcAft>
                        <a:buClr>
                          <a:srgbClr val="000000"/>
                        </a:buClr>
                        <a:buSzPts val="1800"/>
                        <a:buFont typeface="Arial"/>
                        <a:buNone/>
                      </a:pPr>
                      <a:r>
                        <a:rPr lang="en-US" sz="1000" u="none" strike="noStrike" cap="none" dirty="0">
                          <a:solidFill>
                            <a:srgbClr val="0C0C0C"/>
                          </a:solidFill>
                        </a:rPr>
                        <a:t>PHP</a:t>
                      </a:r>
                      <a:endParaRPr sz="1000" b="0" u="none" strike="noStrike" cap="none" dirty="0">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291600">
                <a:tc>
                  <a:txBody>
                    <a:bodyPr/>
                    <a:lstStyle/>
                    <a:p>
                      <a:pPr marL="0" marR="0" lvl="0" indent="0" algn="l" rtl="0">
                        <a:lnSpc>
                          <a:spcPct val="107000"/>
                        </a:lnSpc>
                        <a:spcBef>
                          <a:spcPts val="0"/>
                        </a:spcBef>
                        <a:spcAft>
                          <a:spcPts val="0"/>
                        </a:spcAft>
                        <a:buClr>
                          <a:srgbClr val="000000"/>
                        </a:buClr>
                        <a:buSzPts val="1800"/>
                        <a:buFont typeface="Arial"/>
                        <a:buNone/>
                      </a:pPr>
                      <a:r>
                        <a:rPr lang="en-US" sz="1000" u="none" strike="noStrike" cap="none">
                          <a:solidFill>
                            <a:srgbClr val="0C0C0C"/>
                          </a:solidFill>
                        </a:rPr>
                        <a:t>Database</a:t>
                      </a:r>
                      <a:endParaRPr sz="1000" b="0" u="none" strike="noStrike" cap="none">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l" rtl="0">
                        <a:lnSpc>
                          <a:spcPct val="107000"/>
                        </a:lnSpc>
                        <a:spcBef>
                          <a:spcPts val="0"/>
                        </a:spcBef>
                        <a:spcAft>
                          <a:spcPts val="0"/>
                        </a:spcAft>
                        <a:buClr>
                          <a:srgbClr val="000000"/>
                        </a:buClr>
                        <a:buSzPts val="1800"/>
                        <a:buFont typeface="Arial"/>
                        <a:buNone/>
                      </a:pPr>
                      <a:r>
                        <a:rPr lang="en-US" sz="1000" u="none" strike="noStrike" cap="none" dirty="0">
                          <a:solidFill>
                            <a:srgbClr val="0C0C0C"/>
                          </a:solidFill>
                        </a:rPr>
                        <a:t>MYSQL</a:t>
                      </a:r>
                      <a:endParaRPr sz="1000" b="0" u="none" strike="noStrike" cap="none" dirty="0">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291600">
                <a:tc>
                  <a:txBody>
                    <a:bodyPr/>
                    <a:lstStyle/>
                    <a:p>
                      <a:pPr marL="0" marR="0" lvl="0" indent="0" algn="l" rtl="0">
                        <a:lnSpc>
                          <a:spcPct val="107000"/>
                        </a:lnSpc>
                        <a:spcBef>
                          <a:spcPts val="0"/>
                        </a:spcBef>
                        <a:spcAft>
                          <a:spcPts val="0"/>
                        </a:spcAft>
                        <a:buClr>
                          <a:srgbClr val="000000"/>
                        </a:buClr>
                        <a:buSzPts val="1800"/>
                        <a:buFont typeface="Arial"/>
                        <a:buNone/>
                      </a:pPr>
                      <a:r>
                        <a:rPr lang="en-US" sz="1000" u="none" strike="noStrike" cap="none">
                          <a:solidFill>
                            <a:srgbClr val="0C0C0C"/>
                          </a:solidFill>
                        </a:rPr>
                        <a:t>Operating System</a:t>
                      </a:r>
                      <a:endParaRPr sz="1000" b="0" u="none" strike="noStrike" cap="none">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marR="0" lvl="0" indent="0" algn="l" rtl="0">
                        <a:lnSpc>
                          <a:spcPct val="107000"/>
                        </a:lnSpc>
                        <a:spcBef>
                          <a:spcPts val="0"/>
                        </a:spcBef>
                        <a:spcAft>
                          <a:spcPts val="0"/>
                        </a:spcAft>
                        <a:buClr>
                          <a:srgbClr val="000000"/>
                        </a:buClr>
                        <a:buSzPts val="1800"/>
                        <a:buFont typeface="Arial"/>
                        <a:buNone/>
                      </a:pPr>
                      <a:r>
                        <a:rPr lang="en-US" sz="1000" u="none" strike="noStrike" cap="none" dirty="0">
                          <a:solidFill>
                            <a:srgbClr val="0C0C0C"/>
                          </a:solidFill>
                        </a:rPr>
                        <a:t>Windows 7 and higher</a:t>
                      </a:r>
                      <a:endParaRPr sz="1000" b="0" u="none" strike="noStrike" cap="none" dirty="0">
                        <a:solidFill>
                          <a:srgbClr val="0C0C0C"/>
                        </a:solidFill>
                        <a:latin typeface="Calibri"/>
                        <a:ea typeface="Calibri"/>
                        <a:cs typeface="Calibri"/>
                        <a:sym typeface="Calibri"/>
                      </a:endParaRPr>
                    </a:p>
                  </a:txBody>
                  <a:tcPr marL="68575" marR="68575" marT="0" marB="0">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graphicFrame>
        <p:nvGraphicFramePr>
          <p:cNvPr id="31" name="Google Shape;197;p17">
            <a:extLst>
              <a:ext uri="{FF2B5EF4-FFF2-40B4-BE49-F238E27FC236}">
                <a16:creationId xmlns:a16="http://schemas.microsoft.com/office/drawing/2014/main" id="{9DBA585C-B11D-4E32-9BFC-4B1F09245138}"/>
              </a:ext>
            </a:extLst>
          </p:cNvPr>
          <p:cNvGraphicFramePr/>
          <p:nvPr>
            <p:extLst>
              <p:ext uri="{D42A27DB-BD31-4B8C-83A1-F6EECF244321}">
                <p14:modId xmlns:p14="http://schemas.microsoft.com/office/powerpoint/2010/main" val="1947228216"/>
              </p:ext>
            </p:extLst>
          </p:nvPr>
        </p:nvGraphicFramePr>
        <p:xfrm>
          <a:off x="1145567" y="945446"/>
          <a:ext cx="7241050" cy="432251"/>
        </p:xfrm>
        <a:graphic>
          <a:graphicData uri="http://schemas.openxmlformats.org/drawingml/2006/table">
            <a:tbl>
              <a:tblPr>
                <a:noFill/>
              </a:tblPr>
              <a:tblGrid>
                <a:gridCol w="3339863">
                  <a:extLst>
                    <a:ext uri="{9D8B030D-6E8A-4147-A177-3AD203B41FA5}">
                      <a16:colId xmlns:a16="http://schemas.microsoft.com/office/drawing/2014/main" val="20000"/>
                    </a:ext>
                  </a:extLst>
                </a:gridCol>
                <a:gridCol w="3901187">
                  <a:extLst>
                    <a:ext uri="{9D8B030D-6E8A-4147-A177-3AD203B41FA5}">
                      <a16:colId xmlns:a16="http://schemas.microsoft.com/office/drawing/2014/main" val="20001"/>
                    </a:ext>
                  </a:extLst>
                </a:gridCol>
              </a:tblGrid>
              <a:tr h="95076">
                <a:tc>
                  <a:txBody>
                    <a:bodyPr/>
                    <a:lstStyle/>
                    <a:p>
                      <a:pPr marL="0" marR="0" lvl="0" indent="0" algn="l" rtl="0">
                        <a:lnSpc>
                          <a:spcPct val="107000"/>
                        </a:lnSpc>
                        <a:spcBef>
                          <a:spcPts val="0"/>
                        </a:spcBef>
                        <a:spcAft>
                          <a:spcPts val="0"/>
                        </a:spcAft>
                        <a:buClr>
                          <a:srgbClr val="000000"/>
                        </a:buClr>
                        <a:buSzPts val="2000"/>
                        <a:buFont typeface="Arial"/>
                        <a:buNone/>
                      </a:pPr>
                      <a:r>
                        <a:rPr lang="en-US" sz="1100" b="0" u="none" strike="noStrike" cap="none" dirty="0">
                          <a:solidFill>
                            <a:srgbClr val="0C0C0C"/>
                          </a:solidFill>
                        </a:rPr>
                        <a:t>Frontend</a:t>
                      </a:r>
                      <a:endParaRPr sz="1100" b="0" u="none" strike="noStrike" cap="none" dirty="0">
                        <a:solidFill>
                          <a:srgbClr val="0C0C0C"/>
                        </a:solidFill>
                        <a:latin typeface="Georgia"/>
                        <a:ea typeface="Georgia"/>
                        <a:cs typeface="Georgia"/>
                        <a:sym typeface="Georgia"/>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rtl="0">
                        <a:lnSpc>
                          <a:spcPct val="107000"/>
                        </a:lnSpc>
                        <a:spcBef>
                          <a:spcPts val="0"/>
                        </a:spcBef>
                        <a:spcAft>
                          <a:spcPts val="0"/>
                        </a:spcAft>
                        <a:buClr>
                          <a:srgbClr val="000000"/>
                        </a:buClr>
                        <a:buSzPts val="2000"/>
                        <a:buFont typeface="Arial"/>
                        <a:buNone/>
                      </a:pPr>
                      <a:r>
                        <a:rPr lang="en-US" sz="1100" b="0" u="none" strike="noStrike" cap="none" dirty="0">
                          <a:solidFill>
                            <a:srgbClr val="0C0C0C"/>
                          </a:solidFill>
                        </a:rPr>
                        <a:t>Html 5, CSS3, Bootstrap, JavaScript</a:t>
                      </a:r>
                      <a:endParaRPr sz="1100" b="0" u="none" strike="noStrike" cap="none" dirty="0">
                        <a:solidFill>
                          <a:srgbClr val="0C0C0C"/>
                        </a:solidFill>
                        <a:latin typeface="Georgia"/>
                        <a:ea typeface="Georgia"/>
                        <a:cs typeface="Georgia"/>
                        <a:sym typeface="Georgia"/>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65500">
                <a:tc>
                  <a:txBody>
                    <a:bodyPr/>
                    <a:lstStyle/>
                    <a:p>
                      <a:pPr marL="0" marR="0" lvl="0" indent="0" algn="l" rtl="0">
                        <a:lnSpc>
                          <a:spcPct val="107000"/>
                        </a:lnSpc>
                        <a:spcBef>
                          <a:spcPts val="0"/>
                        </a:spcBef>
                        <a:spcAft>
                          <a:spcPts val="0"/>
                        </a:spcAft>
                        <a:buClr>
                          <a:srgbClr val="000000"/>
                        </a:buClr>
                        <a:buSzPts val="2000"/>
                        <a:buFont typeface="Arial"/>
                        <a:buNone/>
                      </a:pPr>
                      <a:r>
                        <a:rPr lang="en-US" sz="1100" b="0" u="none" strike="noStrike" cap="none" dirty="0">
                          <a:solidFill>
                            <a:srgbClr val="0C0C0C"/>
                          </a:solidFill>
                        </a:rPr>
                        <a:t>Back end</a:t>
                      </a:r>
                      <a:endParaRPr sz="1100" b="0" u="none" strike="noStrike" cap="none" dirty="0">
                        <a:solidFill>
                          <a:srgbClr val="0C0C0C"/>
                        </a:solidFill>
                        <a:latin typeface="Georgia"/>
                        <a:ea typeface="Georgia"/>
                        <a:cs typeface="Georgia"/>
                        <a:sym typeface="Georgia"/>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rtl="0">
                        <a:lnSpc>
                          <a:spcPct val="107000"/>
                        </a:lnSpc>
                        <a:spcBef>
                          <a:spcPts val="0"/>
                        </a:spcBef>
                        <a:spcAft>
                          <a:spcPts val="0"/>
                        </a:spcAft>
                        <a:buClr>
                          <a:srgbClr val="000000"/>
                        </a:buClr>
                        <a:buSzPts val="2000"/>
                        <a:buFont typeface="Arial"/>
                        <a:buNone/>
                      </a:pPr>
                      <a:r>
                        <a:rPr lang="en-US" sz="1100" b="0" u="none" strike="noStrike" cap="none" dirty="0">
                          <a:solidFill>
                            <a:srgbClr val="0C0C0C"/>
                          </a:solidFill>
                        </a:rPr>
                        <a:t>PHP, MYSQL</a:t>
                      </a:r>
                      <a:endParaRPr sz="1100" b="0" u="none" strike="noStrike" cap="none" dirty="0">
                        <a:solidFill>
                          <a:srgbClr val="0C0C0C"/>
                        </a:solidFill>
                        <a:latin typeface="Georgia"/>
                        <a:ea typeface="Georgia"/>
                        <a:cs typeface="Georgia"/>
                        <a:sym typeface="Georgia"/>
                      </a:endParaRPr>
                    </a:p>
                  </a:txBody>
                  <a:tcPr marL="68575" marR="68575"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
        <p:nvSpPr>
          <p:cNvPr id="32" name="Google Shape;434;p34">
            <a:extLst>
              <a:ext uri="{FF2B5EF4-FFF2-40B4-BE49-F238E27FC236}">
                <a16:creationId xmlns:a16="http://schemas.microsoft.com/office/drawing/2014/main" id="{841C8DFF-802F-495B-B5A5-F5BE9765F3D8}"/>
              </a:ext>
            </a:extLst>
          </p:cNvPr>
          <p:cNvSpPr txBox="1">
            <a:spLocks noGrp="1"/>
          </p:cNvSpPr>
          <p:nvPr>
            <p:ph type="title"/>
          </p:nvPr>
        </p:nvSpPr>
        <p:spPr>
          <a:xfrm>
            <a:off x="713626" y="176641"/>
            <a:ext cx="7704000" cy="49679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Resources &amp; Technology</a:t>
            </a:r>
            <a:endParaRPr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37"/>
          <p:cNvSpPr/>
          <p:nvPr/>
        </p:nvSpPr>
        <p:spPr>
          <a:xfrm>
            <a:off x="2629059" y="816203"/>
            <a:ext cx="876600" cy="876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1" name="Google Shape;521;p37"/>
          <p:cNvSpPr/>
          <p:nvPr/>
        </p:nvSpPr>
        <p:spPr>
          <a:xfrm>
            <a:off x="-1500800" y="2778125"/>
            <a:ext cx="799200" cy="799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8" name="Google Shape;528;p37"/>
          <p:cNvSpPr/>
          <p:nvPr/>
        </p:nvSpPr>
        <p:spPr>
          <a:xfrm>
            <a:off x="-1564550" y="1887600"/>
            <a:ext cx="369300" cy="369300"/>
          </a:xfrm>
          <a:prstGeom prst="ellipse">
            <a:avLst/>
          </a:pr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9" name="Google Shape;529;p37"/>
          <p:cNvSpPr/>
          <p:nvPr/>
        </p:nvSpPr>
        <p:spPr>
          <a:xfrm>
            <a:off x="-2378012" y="1121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30" name="Google Shape;530;p37"/>
          <p:cNvSpPr/>
          <p:nvPr/>
        </p:nvSpPr>
        <p:spPr>
          <a:xfrm>
            <a:off x="-3255200" y="-934975"/>
            <a:ext cx="877200" cy="33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31" name="Google Shape;531;p37"/>
          <p:cNvGrpSpPr/>
          <p:nvPr/>
        </p:nvGrpSpPr>
        <p:grpSpPr>
          <a:xfrm rot="-5400000">
            <a:off x="-2094986" y="-832807"/>
            <a:ext cx="1430173" cy="1043710"/>
            <a:chOff x="7218328" y="-1025906"/>
            <a:chExt cx="1602076" cy="1169161"/>
          </a:xfrm>
        </p:grpSpPr>
        <p:sp>
          <p:nvSpPr>
            <p:cNvPr id="532" name="Google Shape;532;p37"/>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37"/>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34" name="Google Shape;534;p37"/>
          <p:cNvSpPr/>
          <p:nvPr/>
        </p:nvSpPr>
        <p:spPr>
          <a:xfrm>
            <a:off x="-3753675" y="176150"/>
            <a:ext cx="796500" cy="1109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35" name="Google Shape;535;p37"/>
          <p:cNvGrpSpPr/>
          <p:nvPr/>
        </p:nvGrpSpPr>
        <p:grpSpPr>
          <a:xfrm>
            <a:off x="5476270" y="-1233892"/>
            <a:ext cx="1691037" cy="563796"/>
            <a:chOff x="-250955" y="-280117"/>
            <a:chExt cx="1691037" cy="563796"/>
          </a:xfrm>
        </p:grpSpPr>
        <p:grpSp>
          <p:nvGrpSpPr>
            <p:cNvPr id="536" name="Google Shape;536;p37"/>
            <p:cNvGrpSpPr/>
            <p:nvPr/>
          </p:nvGrpSpPr>
          <p:grpSpPr>
            <a:xfrm>
              <a:off x="-250955" y="-280117"/>
              <a:ext cx="964170" cy="563796"/>
              <a:chOff x="8364152" y="215196"/>
              <a:chExt cx="554599" cy="324300"/>
            </a:xfrm>
          </p:grpSpPr>
          <p:sp>
            <p:nvSpPr>
              <p:cNvPr id="537" name="Google Shape;537;p37"/>
              <p:cNvSpPr/>
              <p:nvPr/>
            </p:nvSpPr>
            <p:spPr>
              <a:xfrm>
                <a:off x="8594450"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38" name="Google Shape;538;p37"/>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39" name="Google Shape;539;p37"/>
            <p:cNvSpPr/>
            <p:nvPr/>
          </p:nvSpPr>
          <p:spPr>
            <a:xfrm>
              <a:off x="876382" y="-280117"/>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40" name="Google Shape;540;p37"/>
          <p:cNvSpPr/>
          <p:nvPr/>
        </p:nvSpPr>
        <p:spPr>
          <a:xfrm>
            <a:off x="-3364559" y="1978827"/>
            <a:ext cx="799293" cy="799293"/>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37"/>
          <p:cNvSpPr/>
          <p:nvPr/>
        </p:nvSpPr>
        <p:spPr>
          <a:xfrm flipH="1">
            <a:off x="9909350" y="3127250"/>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42" name="Google Shape;542;p37"/>
          <p:cNvSpPr/>
          <p:nvPr/>
        </p:nvSpPr>
        <p:spPr>
          <a:xfrm flipH="1">
            <a:off x="9909350" y="3577325"/>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5" name="Google Shape;434;p34">
            <a:extLst>
              <a:ext uri="{FF2B5EF4-FFF2-40B4-BE49-F238E27FC236}">
                <a16:creationId xmlns:a16="http://schemas.microsoft.com/office/drawing/2014/main" id="{FBFDEA03-4EB9-4E49-8FFB-BCFB7E316DC7}"/>
              </a:ext>
            </a:extLst>
          </p:cNvPr>
          <p:cNvSpPr txBox="1">
            <a:spLocks/>
          </p:cNvSpPr>
          <p:nvPr/>
        </p:nvSpPr>
        <p:spPr>
          <a:xfrm>
            <a:off x="961663" y="23821"/>
            <a:ext cx="6712766" cy="492162"/>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400"/>
              <a:buFont typeface="DM Sans"/>
              <a:buNone/>
              <a:defRPr sz="3400" b="0" i="0" u="none" strike="noStrike" cap="none">
                <a:solidFill>
                  <a:schemeClr val="dk1"/>
                </a:solidFill>
                <a:latin typeface="DM Sans"/>
                <a:ea typeface="DM Sans"/>
                <a:cs typeface="DM Sans"/>
                <a:sym typeface="DM Sans"/>
              </a:defRPr>
            </a:lvl1pPr>
            <a:lvl2pPr marR="0" lvl="1"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2pPr>
            <a:lvl3pPr marR="0" lvl="2"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3pPr>
            <a:lvl4pPr marR="0" lvl="3"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4pPr>
            <a:lvl5pPr marR="0" lvl="4"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5pPr>
            <a:lvl6pPr marR="0" lvl="5"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6pPr>
            <a:lvl7pPr marR="0" lvl="6"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7pPr>
            <a:lvl8pPr marR="0" lvl="7"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8pPr>
            <a:lvl9pPr marR="0" lvl="8"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9pPr>
          </a:lstStyle>
          <a:p>
            <a:pPr algn="l"/>
            <a:r>
              <a:rPr lang="en-US" sz="2400" dirty="0"/>
              <a:t>Landing Page</a:t>
            </a:r>
          </a:p>
        </p:txBody>
      </p:sp>
      <p:pic>
        <p:nvPicPr>
          <p:cNvPr id="3" name="Picture 2">
            <a:extLst>
              <a:ext uri="{FF2B5EF4-FFF2-40B4-BE49-F238E27FC236}">
                <a16:creationId xmlns:a16="http://schemas.microsoft.com/office/drawing/2014/main" id="{3618046A-2C96-4D91-8523-00F14A7512DC}"/>
              </a:ext>
            </a:extLst>
          </p:cNvPr>
          <p:cNvPicPr>
            <a:picLocks noChangeAspect="1"/>
          </p:cNvPicPr>
          <p:nvPr/>
        </p:nvPicPr>
        <p:blipFill>
          <a:blip r:embed="rId3"/>
          <a:stretch>
            <a:fillRect/>
          </a:stretch>
        </p:blipFill>
        <p:spPr>
          <a:xfrm>
            <a:off x="369946" y="730700"/>
            <a:ext cx="8467857" cy="392153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37"/>
          <p:cNvSpPr/>
          <p:nvPr/>
        </p:nvSpPr>
        <p:spPr>
          <a:xfrm>
            <a:off x="2629059" y="816203"/>
            <a:ext cx="876600" cy="876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1" name="Google Shape;521;p37"/>
          <p:cNvSpPr/>
          <p:nvPr/>
        </p:nvSpPr>
        <p:spPr>
          <a:xfrm>
            <a:off x="-1500800" y="2778125"/>
            <a:ext cx="799200" cy="799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8" name="Google Shape;528;p37"/>
          <p:cNvSpPr/>
          <p:nvPr/>
        </p:nvSpPr>
        <p:spPr>
          <a:xfrm>
            <a:off x="-1564550" y="1887600"/>
            <a:ext cx="369300" cy="369300"/>
          </a:xfrm>
          <a:prstGeom prst="ellipse">
            <a:avLst/>
          </a:pr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9" name="Google Shape;529;p37"/>
          <p:cNvSpPr/>
          <p:nvPr/>
        </p:nvSpPr>
        <p:spPr>
          <a:xfrm>
            <a:off x="-2378012" y="1121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30" name="Google Shape;530;p37"/>
          <p:cNvSpPr/>
          <p:nvPr/>
        </p:nvSpPr>
        <p:spPr>
          <a:xfrm>
            <a:off x="-3255200" y="-934975"/>
            <a:ext cx="877200" cy="33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31" name="Google Shape;531;p37"/>
          <p:cNvGrpSpPr/>
          <p:nvPr/>
        </p:nvGrpSpPr>
        <p:grpSpPr>
          <a:xfrm rot="-5400000">
            <a:off x="-2094986" y="-832807"/>
            <a:ext cx="1430173" cy="1043710"/>
            <a:chOff x="7218328" y="-1025906"/>
            <a:chExt cx="1602076" cy="1169161"/>
          </a:xfrm>
        </p:grpSpPr>
        <p:sp>
          <p:nvSpPr>
            <p:cNvPr id="532" name="Google Shape;532;p37"/>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37"/>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34" name="Google Shape;534;p37"/>
          <p:cNvSpPr/>
          <p:nvPr/>
        </p:nvSpPr>
        <p:spPr>
          <a:xfrm>
            <a:off x="-3753675" y="176150"/>
            <a:ext cx="796500" cy="1109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35" name="Google Shape;535;p37"/>
          <p:cNvGrpSpPr/>
          <p:nvPr/>
        </p:nvGrpSpPr>
        <p:grpSpPr>
          <a:xfrm>
            <a:off x="5476270" y="-1233892"/>
            <a:ext cx="1691037" cy="563796"/>
            <a:chOff x="-250955" y="-280117"/>
            <a:chExt cx="1691037" cy="563796"/>
          </a:xfrm>
        </p:grpSpPr>
        <p:grpSp>
          <p:nvGrpSpPr>
            <p:cNvPr id="536" name="Google Shape;536;p37"/>
            <p:cNvGrpSpPr/>
            <p:nvPr/>
          </p:nvGrpSpPr>
          <p:grpSpPr>
            <a:xfrm>
              <a:off x="-250955" y="-280117"/>
              <a:ext cx="964170" cy="563796"/>
              <a:chOff x="8364152" y="215196"/>
              <a:chExt cx="554599" cy="324300"/>
            </a:xfrm>
          </p:grpSpPr>
          <p:sp>
            <p:nvSpPr>
              <p:cNvPr id="537" name="Google Shape;537;p37"/>
              <p:cNvSpPr/>
              <p:nvPr/>
            </p:nvSpPr>
            <p:spPr>
              <a:xfrm>
                <a:off x="8594450"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38" name="Google Shape;538;p37"/>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39" name="Google Shape;539;p37"/>
            <p:cNvSpPr/>
            <p:nvPr/>
          </p:nvSpPr>
          <p:spPr>
            <a:xfrm>
              <a:off x="876382" y="-280117"/>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40" name="Google Shape;540;p37"/>
          <p:cNvSpPr/>
          <p:nvPr/>
        </p:nvSpPr>
        <p:spPr>
          <a:xfrm>
            <a:off x="-3364559" y="1978827"/>
            <a:ext cx="799293" cy="799293"/>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37"/>
          <p:cNvSpPr/>
          <p:nvPr/>
        </p:nvSpPr>
        <p:spPr>
          <a:xfrm flipH="1">
            <a:off x="9909350" y="3127250"/>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42" name="Google Shape;542;p37"/>
          <p:cNvSpPr/>
          <p:nvPr/>
        </p:nvSpPr>
        <p:spPr>
          <a:xfrm flipH="1">
            <a:off x="9909350" y="3577325"/>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5" name="Google Shape;434;p34">
            <a:extLst>
              <a:ext uri="{FF2B5EF4-FFF2-40B4-BE49-F238E27FC236}">
                <a16:creationId xmlns:a16="http://schemas.microsoft.com/office/drawing/2014/main" id="{FBFDEA03-4EB9-4E49-8FFB-BCFB7E316DC7}"/>
              </a:ext>
            </a:extLst>
          </p:cNvPr>
          <p:cNvSpPr txBox="1">
            <a:spLocks/>
          </p:cNvSpPr>
          <p:nvPr/>
        </p:nvSpPr>
        <p:spPr>
          <a:xfrm>
            <a:off x="1026208" y="28358"/>
            <a:ext cx="6712766" cy="492162"/>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400"/>
              <a:buFont typeface="DM Sans"/>
              <a:buNone/>
              <a:defRPr sz="3400" b="0" i="0" u="none" strike="noStrike" cap="none">
                <a:solidFill>
                  <a:schemeClr val="dk1"/>
                </a:solidFill>
                <a:latin typeface="DM Sans"/>
                <a:ea typeface="DM Sans"/>
                <a:cs typeface="DM Sans"/>
                <a:sym typeface="DM Sans"/>
              </a:defRPr>
            </a:lvl1pPr>
            <a:lvl2pPr marR="0" lvl="1"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2pPr>
            <a:lvl3pPr marR="0" lvl="2"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3pPr>
            <a:lvl4pPr marR="0" lvl="3"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4pPr>
            <a:lvl5pPr marR="0" lvl="4"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5pPr>
            <a:lvl6pPr marR="0" lvl="5"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6pPr>
            <a:lvl7pPr marR="0" lvl="6"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7pPr>
            <a:lvl8pPr marR="0" lvl="7"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8pPr>
            <a:lvl9pPr marR="0" lvl="8"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9pPr>
          </a:lstStyle>
          <a:p>
            <a:pPr algn="l"/>
            <a:r>
              <a:rPr lang="en-US" sz="2400" dirty="0"/>
              <a:t>FAQ Section</a:t>
            </a:r>
          </a:p>
        </p:txBody>
      </p:sp>
      <p:pic>
        <p:nvPicPr>
          <p:cNvPr id="6" name="Picture 5">
            <a:extLst>
              <a:ext uri="{FF2B5EF4-FFF2-40B4-BE49-F238E27FC236}">
                <a16:creationId xmlns:a16="http://schemas.microsoft.com/office/drawing/2014/main" id="{6B0109DE-88F8-40B2-970F-3CDEF0C55FDA}"/>
              </a:ext>
            </a:extLst>
          </p:cNvPr>
          <p:cNvPicPr>
            <a:picLocks noChangeAspect="1"/>
          </p:cNvPicPr>
          <p:nvPr/>
        </p:nvPicPr>
        <p:blipFill>
          <a:blip r:embed="rId3"/>
          <a:stretch>
            <a:fillRect/>
          </a:stretch>
        </p:blipFill>
        <p:spPr>
          <a:xfrm>
            <a:off x="549158" y="989849"/>
            <a:ext cx="8045684" cy="3576541"/>
          </a:xfrm>
          <a:prstGeom prst="rect">
            <a:avLst/>
          </a:prstGeom>
        </p:spPr>
      </p:pic>
    </p:spTree>
    <p:extLst>
      <p:ext uri="{BB962C8B-B14F-4D97-AF65-F5344CB8AC3E}">
        <p14:creationId xmlns:p14="http://schemas.microsoft.com/office/powerpoint/2010/main" val="2389627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37"/>
          <p:cNvSpPr/>
          <p:nvPr/>
        </p:nvSpPr>
        <p:spPr>
          <a:xfrm>
            <a:off x="2629059" y="816203"/>
            <a:ext cx="876600" cy="876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1" name="Google Shape;521;p37"/>
          <p:cNvSpPr/>
          <p:nvPr/>
        </p:nvSpPr>
        <p:spPr>
          <a:xfrm>
            <a:off x="-1500800" y="2778125"/>
            <a:ext cx="799200" cy="799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8" name="Google Shape;528;p37"/>
          <p:cNvSpPr/>
          <p:nvPr/>
        </p:nvSpPr>
        <p:spPr>
          <a:xfrm>
            <a:off x="-1564550" y="1887600"/>
            <a:ext cx="369300" cy="369300"/>
          </a:xfrm>
          <a:prstGeom prst="ellipse">
            <a:avLst/>
          </a:pr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9" name="Google Shape;529;p37"/>
          <p:cNvSpPr/>
          <p:nvPr/>
        </p:nvSpPr>
        <p:spPr>
          <a:xfrm>
            <a:off x="-2378012" y="1121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30" name="Google Shape;530;p37"/>
          <p:cNvSpPr/>
          <p:nvPr/>
        </p:nvSpPr>
        <p:spPr>
          <a:xfrm>
            <a:off x="-3255200" y="-934975"/>
            <a:ext cx="877200" cy="33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31" name="Google Shape;531;p37"/>
          <p:cNvGrpSpPr/>
          <p:nvPr/>
        </p:nvGrpSpPr>
        <p:grpSpPr>
          <a:xfrm rot="-5400000">
            <a:off x="-2094986" y="-832807"/>
            <a:ext cx="1430173" cy="1043710"/>
            <a:chOff x="7218328" y="-1025906"/>
            <a:chExt cx="1602076" cy="1169161"/>
          </a:xfrm>
        </p:grpSpPr>
        <p:sp>
          <p:nvSpPr>
            <p:cNvPr id="532" name="Google Shape;532;p37"/>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37"/>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34" name="Google Shape;534;p37"/>
          <p:cNvSpPr/>
          <p:nvPr/>
        </p:nvSpPr>
        <p:spPr>
          <a:xfrm>
            <a:off x="-3753675" y="176150"/>
            <a:ext cx="796500" cy="1109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35" name="Google Shape;535;p37"/>
          <p:cNvGrpSpPr/>
          <p:nvPr/>
        </p:nvGrpSpPr>
        <p:grpSpPr>
          <a:xfrm>
            <a:off x="5476270" y="-1233892"/>
            <a:ext cx="1691037" cy="563796"/>
            <a:chOff x="-250955" y="-280117"/>
            <a:chExt cx="1691037" cy="563796"/>
          </a:xfrm>
        </p:grpSpPr>
        <p:grpSp>
          <p:nvGrpSpPr>
            <p:cNvPr id="536" name="Google Shape;536;p37"/>
            <p:cNvGrpSpPr/>
            <p:nvPr/>
          </p:nvGrpSpPr>
          <p:grpSpPr>
            <a:xfrm>
              <a:off x="-250955" y="-280117"/>
              <a:ext cx="964170" cy="563796"/>
              <a:chOff x="8364152" y="215196"/>
              <a:chExt cx="554599" cy="324300"/>
            </a:xfrm>
          </p:grpSpPr>
          <p:sp>
            <p:nvSpPr>
              <p:cNvPr id="537" name="Google Shape;537;p37"/>
              <p:cNvSpPr/>
              <p:nvPr/>
            </p:nvSpPr>
            <p:spPr>
              <a:xfrm>
                <a:off x="8594450"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38" name="Google Shape;538;p37"/>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39" name="Google Shape;539;p37"/>
            <p:cNvSpPr/>
            <p:nvPr/>
          </p:nvSpPr>
          <p:spPr>
            <a:xfrm>
              <a:off x="876382" y="-280117"/>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40" name="Google Shape;540;p37"/>
          <p:cNvSpPr/>
          <p:nvPr/>
        </p:nvSpPr>
        <p:spPr>
          <a:xfrm>
            <a:off x="-3364559" y="1978827"/>
            <a:ext cx="799293" cy="799293"/>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37"/>
          <p:cNvSpPr/>
          <p:nvPr/>
        </p:nvSpPr>
        <p:spPr>
          <a:xfrm flipH="1">
            <a:off x="9909350" y="3127250"/>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42" name="Google Shape;542;p37"/>
          <p:cNvSpPr/>
          <p:nvPr/>
        </p:nvSpPr>
        <p:spPr>
          <a:xfrm flipH="1">
            <a:off x="9909350" y="3577325"/>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5" name="Google Shape;434;p34">
            <a:extLst>
              <a:ext uri="{FF2B5EF4-FFF2-40B4-BE49-F238E27FC236}">
                <a16:creationId xmlns:a16="http://schemas.microsoft.com/office/drawing/2014/main" id="{FBFDEA03-4EB9-4E49-8FFB-BCFB7E316DC7}"/>
              </a:ext>
            </a:extLst>
          </p:cNvPr>
          <p:cNvSpPr txBox="1">
            <a:spLocks/>
          </p:cNvSpPr>
          <p:nvPr/>
        </p:nvSpPr>
        <p:spPr>
          <a:xfrm>
            <a:off x="961663" y="23821"/>
            <a:ext cx="6712766" cy="492162"/>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400"/>
              <a:buFont typeface="DM Sans"/>
              <a:buNone/>
              <a:defRPr sz="3400" b="0" i="0" u="none" strike="noStrike" cap="none">
                <a:solidFill>
                  <a:schemeClr val="dk1"/>
                </a:solidFill>
                <a:latin typeface="DM Sans"/>
                <a:ea typeface="DM Sans"/>
                <a:cs typeface="DM Sans"/>
                <a:sym typeface="DM Sans"/>
              </a:defRPr>
            </a:lvl1pPr>
            <a:lvl2pPr marR="0" lvl="1"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2pPr>
            <a:lvl3pPr marR="0" lvl="2"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3pPr>
            <a:lvl4pPr marR="0" lvl="3"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4pPr>
            <a:lvl5pPr marR="0" lvl="4"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5pPr>
            <a:lvl6pPr marR="0" lvl="5"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6pPr>
            <a:lvl7pPr marR="0" lvl="6"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7pPr>
            <a:lvl8pPr marR="0" lvl="7"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8pPr>
            <a:lvl9pPr marR="0" lvl="8"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9pPr>
          </a:lstStyle>
          <a:p>
            <a:pPr algn="l"/>
            <a:r>
              <a:rPr lang="en-US" sz="2400" dirty="0"/>
              <a:t>Contact Us Section</a:t>
            </a:r>
          </a:p>
        </p:txBody>
      </p:sp>
      <p:pic>
        <p:nvPicPr>
          <p:cNvPr id="3" name="Picture 2">
            <a:extLst>
              <a:ext uri="{FF2B5EF4-FFF2-40B4-BE49-F238E27FC236}">
                <a16:creationId xmlns:a16="http://schemas.microsoft.com/office/drawing/2014/main" id="{C5AE74E3-40DC-4C2D-952D-53BC30CFEA10}"/>
              </a:ext>
            </a:extLst>
          </p:cNvPr>
          <p:cNvPicPr>
            <a:picLocks noChangeAspect="1"/>
          </p:cNvPicPr>
          <p:nvPr/>
        </p:nvPicPr>
        <p:blipFill>
          <a:blip r:embed="rId3"/>
          <a:stretch>
            <a:fillRect/>
          </a:stretch>
        </p:blipFill>
        <p:spPr>
          <a:xfrm>
            <a:off x="723252" y="800151"/>
            <a:ext cx="7697495" cy="3955938"/>
          </a:xfrm>
          <a:prstGeom prst="rect">
            <a:avLst/>
          </a:prstGeom>
        </p:spPr>
      </p:pic>
    </p:spTree>
    <p:extLst>
      <p:ext uri="{BB962C8B-B14F-4D97-AF65-F5344CB8AC3E}">
        <p14:creationId xmlns:p14="http://schemas.microsoft.com/office/powerpoint/2010/main" val="29699441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37"/>
          <p:cNvSpPr/>
          <p:nvPr/>
        </p:nvSpPr>
        <p:spPr>
          <a:xfrm>
            <a:off x="2629059" y="816203"/>
            <a:ext cx="876600" cy="876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1" name="Google Shape;521;p37"/>
          <p:cNvSpPr/>
          <p:nvPr/>
        </p:nvSpPr>
        <p:spPr>
          <a:xfrm>
            <a:off x="-1500800" y="2778125"/>
            <a:ext cx="799200" cy="799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8" name="Google Shape;528;p37"/>
          <p:cNvSpPr/>
          <p:nvPr/>
        </p:nvSpPr>
        <p:spPr>
          <a:xfrm>
            <a:off x="-1564550" y="1887600"/>
            <a:ext cx="369300" cy="369300"/>
          </a:xfrm>
          <a:prstGeom prst="ellipse">
            <a:avLst/>
          </a:pr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9" name="Google Shape;529;p37"/>
          <p:cNvSpPr/>
          <p:nvPr/>
        </p:nvSpPr>
        <p:spPr>
          <a:xfrm>
            <a:off x="-2378012" y="1121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30" name="Google Shape;530;p37"/>
          <p:cNvSpPr/>
          <p:nvPr/>
        </p:nvSpPr>
        <p:spPr>
          <a:xfrm>
            <a:off x="-3255200" y="-934975"/>
            <a:ext cx="877200" cy="33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31" name="Google Shape;531;p37"/>
          <p:cNvGrpSpPr/>
          <p:nvPr/>
        </p:nvGrpSpPr>
        <p:grpSpPr>
          <a:xfrm rot="-5400000">
            <a:off x="-2094986" y="-832807"/>
            <a:ext cx="1430173" cy="1043710"/>
            <a:chOff x="7218328" y="-1025906"/>
            <a:chExt cx="1602076" cy="1169161"/>
          </a:xfrm>
        </p:grpSpPr>
        <p:sp>
          <p:nvSpPr>
            <p:cNvPr id="532" name="Google Shape;532;p37"/>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37"/>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34" name="Google Shape;534;p37"/>
          <p:cNvSpPr/>
          <p:nvPr/>
        </p:nvSpPr>
        <p:spPr>
          <a:xfrm>
            <a:off x="-3753675" y="176150"/>
            <a:ext cx="796500" cy="1109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35" name="Google Shape;535;p37"/>
          <p:cNvGrpSpPr/>
          <p:nvPr/>
        </p:nvGrpSpPr>
        <p:grpSpPr>
          <a:xfrm>
            <a:off x="5476270" y="-1233892"/>
            <a:ext cx="1691037" cy="563796"/>
            <a:chOff x="-250955" y="-280117"/>
            <a:chExt cx="1691037" cy="563796"/>
          </a:xfrm>
        </p:grpSpPr>
        <p:grpSp>
          <p:nvGrpSpPr>
            <p:cNvPr id="536" name="Google Shape;536;p37"/>
            <p:cNvGrpSpPr/>
            <p:nvPr/>
          </p:nvGrpSpPr>
          <p:grpSpPr>
            <a:xfrm>
              <a:off x="-250955" y="-280117"/>
              <a:ext cx="964170" cy="563796"/>
              <a:chOff x="8364152" y="215196"/>
              <a:chExt cx="554599" cy="324300"/>
            </a:xfrm>
          </p:grpSpPr>
          <p:sp>
            <p:nvSpPr>
              <p:cNvPr id="537" name="Google Shape;537;p37"/>
              <p:cNvSpPr/>
              <p:nvPr/>
            </p:nvSpPr>
            <p:spPr>
              <a:xfrm>
                <a:off x="8594450"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38" name="Google Shape;538;p37"/>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39" name="Google Shape;539;p37"/>
            <p:cNvSpPr/>
            <p:nvPr/>
          </p:nvSpPr>
          <p:spPr>
            <a:xfrm>
              <a:off x="876382" y="-280117"/>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40" name="Google Shape;540;p37"/>
          <p:cNvSpPr/>
          <p:nvPr/>
        </p:nvSpPr>
        <p:spPr>
          <a:xfrm>
            <a:off x="-3364559" y="1978827"/>
            <a:ext cx="799293" cy="799293"/>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37"/>
          <p:cNvSpPr/>
          <p:nvPr/>
        </p:nvSpPr>
        <p:spPr>
          <a:xfrm flipH="1">
            <a:off x="9909350" y="3127250"/>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42" name="Google Shape;542;p37"/>
          <p:cNvSpPr/>
          <p:nvPr/>
        </p:nvSpPr>
        <p:spPr>
          <a:xfrm flipH="1">
            <a:off x="9909350" y="3577325"/>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5" name="Google Shape;434;p34">
            <a:extLst>
              <a:ext uri="{FF2B5EF4-FFF2-40B4-BE49-F238E27FC236}">
                <a16:creationId xmlns:a16="http://schemas.microsoft.com/office/drawing/2014/main" id="{FBFDEA03-4EB9-4E49-8FFB-BCFB7E316DC7}"/>
              </a:ext>
            </a:extLst>
          </p:cNvPr>
          <p:cNvSpPr txBox="1">
            <a:spLocks/>
          </p:cNvSpPr>
          <p:nvPr/>
        </p:nvSpPr>
        <p:spPr>
          <a:xfrm>
            <a:off x="961663" y="23821"/>
            <a:ext cx="6712766" cy="492162"/>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400"/>
              <a:buFont typeface="DM Sans"/>
              <a:buNone/>
              <a:defRPr sz="3400" b="0" i="0" u="none" strike="noStrike" cap="none">
                <a:solidFill>
                  <a:schemeClr val="dk1"/>
                </a:solidFill>
                <a:latin typeface="DM Sans"/>
                <a:ea typeface="DM Sans"/>
                <a:cs typeface="DM Sans"/>
                <a:sym typeface="DM Sans"/>
              </a:defRPr>
            </a:lvl1pPr>
            <a:lvl2pPr marR="0" lvl="1"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2pPr>
            <a:lvl3pPr marR="0" lvl="2"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3pPr>
            <a:lvl4pPr marR="0" lvl="3"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4pPr>
            <a:lvl5pPr marR="0" lvl="4"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5pPr>
            <a:lvl6pPr marR="0" lvl="5"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6pPr>
            <a:lvl7pPr marR="0" lvl="6"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7pPr>
            <a:lvl8pPr marR="0" lvl="7"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8pPr>
            <a:lvl9pPr marR="0" lvl="8"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9pPr>
          </a:lstStyle>
          <a:p>
            <a:pPr algn="l"/>
            <a:r>
              <a:rPr lang="en-US" sz="2400" dirty="0"/>
              <a:t>Admin Panel</a:t>
            </a:r>
          </a:p>
        </p:txBody>
      </p:sp>
      <p:pic>
        <p:nvPicPr>
          <p:cNvPr id="3" name="Picture 2">
            <a:extLst>
              <a:ext uri="{FF2B5EF4-FFF2-40B4-BE49-F238E27FC236}">
                <a16:creationId xmlns:a16="http://schemas.microsoft.com/office/drawing/2014/main" id="{FA51E9B5-B9E8-43E1-A56C-40FFE40A46FF}"/>
              </a:ext>
            </a:extLst>
          </p:cNvPr>
          <p:cNvPicPr>
            <a:picLocks noChangeAspect="1"/>
          </p:cNvPicPr>
          <p:nvPr/>
        </p:nvPicPr>
        <p:blipFill>
          <a:blip r:embed="rId3"/>
          <a:stretch>
            <a:fillRect/>
          </a:stretch>
        </p:blipFill>
        <p:spPr>
          <a:xfrm>
            <a:off x="970733" y="816203"/>
            <a:ext cx="7202534" cy="3728812"/>
          </a:xfrm>
          <a:prstGeom prst="rect">
            <a:avLst/>
          </a:prstGeom>
        </p:spPr>
      </p:pic>
    </p:spTree>
    <p:extLst>
      <p:ext uri="{BB962C8B-B14F-4D97-AF65-F5344CB8AC3E}">
        <p14:creationId xmlns:p14="http://schemas.microsoft.com/office/powerpoint/2010/main" val="8105892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02"/>
        <p:cNvGrpSpPr/>
        <p:nvPr/>
      </p:nvGrpSpPr>
      <p:grpSpPr>
        <a:xfrm>
          <a:off x="0" y="0"/>
          <a:ext cx="0" cy="0"/>
          <a:chOff x="0" y="0"/>
          <a:chExt cx="0" cy="0"/>
        </a:xfrm>
      </p:grpSpPr>
      <p:sp>
        <p:nvSpPr>
          <p:cNvPr id="703" name="Google Shape;703;p47"/>
          <p:cNvSpPr txBox="1">
            <a:spLocks noGrp="1"/>
          </p:cNvSpPr>
          <p:nvPr>
            <p:ph type="title"/>
          </p:nvPr>
        </p:nvSpPr>
        <p:spPr>
          <a:xfrm>
            <a:off x="807475" y="566875"/>
            <a:ext cx="4448100" cy="1058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Thanks!</a:t>
            </a:r>
            <a:endParaRPr dirty="0"/>
          </a:p>
        </p:txBody>
      </p:sp>
      <p:sp>
        <p:nvSpPr>
          <p:cNvPr id="704" name="Google Shape;704;p47"/>
          <p:cNvSpPr txBox="1">
            <a:spLocks noGrp="1"/>
          </p:cNvSpPr>
          <p:nvPr>
            <p:ph type="subTitle" idx="1"/>
          </p:nvPr>
        </p:nvSpPr>
        <p:spPr>
          <a:xfrm>
            <a:off x="807475" y="1625575"/>
            <a:ext cx="4448100" cy="129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dirty="0"/>
              <a:t>Do you have any questions?</a:t>
            </a:r>
            <a:endParaRPr sz="1800" dirty="0"/>
          </a:p>
        </p:txBody>
      </p:sp>
      <p:sp>
        <p:nvSpPr>
          <p:cNvPr id="705" name="Google Shape;705;p47"/>
          <p:cNvSpPr/>
          <p:nvPr/>
        </p:nvSpPr>
        <p:spPr>
          <a:xfrm>
            <a:off x="5302440" y="3186482"/>
            <a:ext cx="291511" cy="238097"/>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7"/>
          <p:cNvSpPr/>
          <p:nvPr/>
        </p:nvSpPr>
        <p:spPr>
          <a:xfrm>
            <a:off x="5791154" y="-1487344"/>
            <a:ext cx="1192974" cy="1192974"/>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47"/>
          <p:cNvSpPr/>
          <p:nvPr/>
        </p:nvSpPr>
        <p:spPr>
          <a:xfrm>
            <a:off x="7626558" y="-1463531"/>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47"/>
          <p:cNvSpPr/>
          <p:nvPr/>
        </p:nvSpPr>
        <p:spPr>
          <a:xfrm>
            <a:off x="8215013" y="-1463531"/>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10" name="Google Shape;710;p47"/>
          <p:cNvGrpSpPr/>
          <p:nvPr/>
        </p:nvGrpSpPr>
        <p:grpSpPr>
          <a:xfrm>
            <a:off x="5419732" y="1064582"/>
            <a:ext cx="2845089" cy="3014337"/>
            <a:chOff x="5579807" y="1064582"/>
            <a:chExt cx="2845089" cy="3014337"/>
          </a:xfrm>
        </p:grpSpPr>
        <p:sp>
          <p:nvSpPr>
            <p:cNvPr id="711" name="Google Shape;711;p47"/>
            <p:cNvSpPr/>
            <p:nvPr/>
          </p:nvSpPr>
          <p:spPr>
            <a:xfrm>
              <a:off x="6155751" y="1641225"/>
              <a:ext cx="1693200" cy="16935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712" name="Google Shape;712;p47"/>
            <p:cNvGrpSpPr/>
            <p:nvPr/>
          </p:nvGrpSpPr>
          <p:grpSpPr>
            <a:xfrm rot="10800000" flipH="1">
              <a:off x="5579807" y="1064582"/>
              <a:ext cx="2845089" cy="1442306"/>
              <a:chOff x="942721" y="755840"/>
              <a:chExt cx="2034095" cy="1031176"/>
            </a:xfrm>
          </p:grpSpPr>
          <p:sp>
            <p:nvSpPr>
              <p:cNvPr id="713" name="Google Shape;713;p47"/>
              <p:cNvSpPr/>
              <p:nvPr/>
            </p:nvSpPr>
            <p:spPr>
              <a:xfrm>
                <a:off x="1956816" y="755840"/>
                <a:ext cx="6350" cy="1031176"/>
              </a:xfrm>
              <a:custGeom>
                <a:avLst/>
                <a:gdLst/>
                <a:ahLst/>
                <a:cxnLst/>
                <a:rect l="l" t="t" r="r" b="b"/>
                <a:pathLst>
                  <a:path w="6350" h="1031176" extrusionOk="0">
                    <a:moveTo>
                      <a:pt x="0" y="1031177"/>
                    </a:moveTo>
                    <a:lnTo>
                      <a:pt x="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47"/>
              <p:cNvSpPr/>
              <p:nvPr/>
            </p:nvSpPr>
            <p:spPr>
              <a:xfrm>
                <a:off x="1798383" y="755840"/>
                <a:ext cx="158432" cy="1018921"/>
              </a:xfrm>
              <a:custGeom>
                <a:avLst/>
                <a:gdLst/>
                <a:ahLst/>
                <a:cxnLst/>
                <a:rect l="l" t="t" r="r" b="b"/>
                <a:pathLst>
                  <a:path w="158432" h="1018921" extrusionOk="0">
                    <a:moveTo>
                      <a:pt x="0" y="1018921"/>
                    </a:moveTo>
                    <a:lnTo>
                      <a:pt x="158433"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47"/>
              <p:cNvSpPr/>
              <p:nvPr/>
            </p:nvSpPr>
            <p:spPr>
              <a:xfrm>
                <a:off x="1643697" y="755840"/>
                <a:ext cx="313118" cy="982472"/>
              </a:xfrm>
              <a:custGeom>
                <a:avLst/>
                <a:gdLst/>
                <a:ahLst/>
                <a:cxnLst/>
                <a:rect l="l" t="t" r="r" b="b"/>
                <a:pathLst>
                  <a:path w="313118" h="982472" extrusionOk="0">
                    <a:moveTo>
                      <a:pt x="0" y="982472"/>
                    </a:moveTo>
                    <a:lnTo>
                      <a:pt x="313119"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47"/>
              <p:cNvSpPr/>
              <p:nvPr/>
            </p:nvSpPr>
            <p:spPr>
              <a:xfrm>
                <a:off x="1496441" y="755840"/>
                <a:ext cx="460375" cy="922718"/>
              </a:xfrm>
              <a:custGeom>
                <a:avLst/>
                <a:gdLst/>
                <a:ahLst/>
                <a:cxnLst/>
                <a:rect l="l" t="t" r="r" b="b"/>
                <a:pathLst>
                  <a:path w="460375" h="922718" extrusionOk="0">
                    <a:moveTo>
                      <a:pt x="0" y="922719"/>
                    </a:moveTo>
                    <a:lnTo>
                      <a:pt x="460375"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47"/>
              <p:cNvSpPr/>
              <p:nvPr/>
            </p:nvSpPr>
            <p:spPr>
              <a:xfrm>
                <a:off x="1360106" y="755840"/>
                <a:ext cx="596709" cy="840994"/>
              </a:xfrm>
              <a:custGeom>
                <a:avLst/>
                <a:gdLst/>
                <a:ahLst/>
                <a:cxnLst/>
                <a:rect l="l" t="t" r="r" b="b"/>
                <a:pathLst>
                  <a:path w="596709" h="840994" extrusionOk="0">
                    <a:moveTo>
                      <a:pt x="0" y="840994"/>
                    </a:moveTo>
                    <a:lnTo>
                      <a:pt x="59671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47"/>
              <p:cNvSpPr/>
              <p:nvPr/>
            </p:nvSpPr>
            <p:spPr>
              <a:xfrm>
                <a:off x="1237996" y="755840"/>
                <a:ext cx="718820" cy="739330"/>
              </a:xfrm>
              <a:custGeom>
                <a:avLst/>
                <a:gdLst/>
                <a:ahLst/>
                <a:cxnLst/>
                <a:rect l="l" t="t" r="r" b="b"/>
                <a:pathLst>
                  <a:path w="718820" h="739330" extrusionOk="0">
                    <a:moveTo>
                      <a:pt x="0" y="739331"/>
                    </a:moveTo>
                    <a:lnTo>
                      <a:pt x="71882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47"/>
              <p:cNvSpPr/>
              <p:nvPr/>
            </p:nvSpPr>
            <p:spPr>
              <a:xfrm>
                <a:off x="1132903" y="755840"/>
                <a:ext cx="823912" cy="620077"/>
              </a:xfrm>
              <a:custGeom>
                <a:avLst/>
                <a:gdLst/>
                <a:ahLst/>
                <a:cxnLst/>
                <a:rect l="l" t="t" r="r" b="b"/>
                <a:pathLst>
                  <a:path w="823912" h="620077" extrusionOk="0">
                    <a:moveTo>
                      <a:pt x="0" y="620077"/>
                    </a:moveTo>
                    <a:lnTo>
                      <a:pt x="823913"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47"/>
              <p:cNvSpPr/>
              <p:nvPr/>
            </p:nvSpPr>
            <p:spPr>
              <a:xfrm>
                <a:off x="1047432" y="755840"/>
                <a:ext cx="909383" cy="486156"/>
              </a:xfrm>
              <a:custGeom>
                <a:avLst/>
                <a:gdLst/>
                <a:ahLst/>
                <a:cxnLst/>
                <a:rect l="l" t="t" r="r" b="b"/>
                <a:pathLst>
                  <a:path w="909383" h="486156" extrusionOk="0">
                    <a:moveTo>
                      <a:pt x="0" y="486156"/>
                    </a:moveTo>
                    <a:lnTo>
                      <a:pt x="909384"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47"/>
              <p:cNvSpPr/>
              <p:nvPr/>
            </p:nvSpPr>
            <p:spPr>
              <a:xfrm>
                <a:off x="983488" y="755840"/>
                <a:ext cx="973328" cy="340613"/>
              </a:xfrm>
              <a:custGeom>
                <a:avLst/>
                <a:gdLst/>
                <a:ahLst/>
                <a:cxnLst/>
                <a:rect l="l" t="t" r="r" b="b"/>
                <a:pathLst>
                  <a:path w="973328" h="340613" extrusionOk="0">
                    <a:moveTo>
                      <a:pt x="0" y="340614"/>
                    </a:moveTo>
                    <a:lnTo>
                      <a:pt x="973328"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47"/>
              <p:cNvSpPr/>
              <p:nvPr/>
            </p:nvSpPr>
            <p:spPr>
              <a:xfrm>
                <a:off x="942721" y="755840"/>
                <a:ext cx="1014095" cy="187007"/>
              </a:xfrm>
              <a:custGeom>
                <a:avLst/>
                <a:gdLst/>
                <a:ahLst/>
                <a:cxnLst/>
                <a:rect l="l" t="t" r="r" b="b"/>
                <a:pathLst>
                  <a:path w="1014095" h="187007" extrusionOk="0">
                    <a:moveTo>
                      <a:pt x="0" y="187007"/>
                    </a:moveTo>
                    <a:lnTo>
                      <a:pt x="1014095"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47"/>
              <p:cNvSpPr/>
              <p:nvPr/>
            </p:nvSpPr>
            <p:spPr>
              <a:xfrm>
                <a:off x="1962721" y="755840"/>
                <a:ext cx="158432" cy="1018921"/>
              </a:xfrm>
              <a:custGeom>
                <a:avLst/>
                <a:gdLst/>
                <a:ahLst/>
                <a:cxnLst/>
                <a:rect l="l" t="t" r="r" b="b"/>
                <a:pathLst>
                  <a:path w="158432" h="1018921" extrusionOk="0">
                    <a:moveTo>
                      <a:pt x="158433" y="1018921"/>
                    </a:moveTo>
                    <a:lnTo>
                      <a:pt x="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47"/>
              <p:cNvSpPr/>
              <p:nvPr/>
            </p:nvSpPr>
            <p:spPr>
              <a:xfrm>
                <a:off x="1962721" y="755840"/>
                <a:ext cx="313118" cy="982472"/>
              </a:xfrm>
              <a:custGeom>
                <a:avLst/>
                <a:gdLst/>
                <a:ahLst/>
                <a:cxnLst/>
                <a:rect l="l" t="t" r="r" b="b"/>
                <a:pathLst>
                  <a:path w="313118" h="982472" extrusionOk="0">
                    <a:moveTo>
                      <a:pt x="313118" y="982472"/>
                    </a:moveTo>
                    <a:lnTo>
                      <a:pt x="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47"/>
              <p:cNvSpPr/>
              <p:nvPr/>
            </p:nvSpPr>
            <p:spPr>
              <a:xfrm>
                <a:off x="1962721" y="755840"/>
                <a:ext cx="460375" cy="922718"/>
              </a:xfrm>
              <a:custGeom>
                <a:avLst/>
                <a:gdLst/>
                <a:ahLst/>
                <a:cxnLst/>
                <a:rect l="l" t="t" r="r" b="b"/>
                <a:pathLst>
                  <a:path w="460375" h="922718" extrusionOk="0">
                    <a:moveTo>
                      <a:pt x="460375" y="922719"/>
                    </a:moveTo>
                    <a:lnTo>
                      <a:pt x="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47"/>
              <p:cNvSpPr/>
              <p:nvPr/>
            </p:nvSpPr>
            <p:spPr>
              <a:xfrm>
                <a:off x="1962721" y="755840"/>
                <a:ext cx="596709" cy="840994"/>
              </a:xfrm>
              <a:custGeom>
                <a:avLst/>
                <a:gdLst/>
                <a:ahLst/>
                <a:cxnLst/>
                <a:rect l="l" t="t" r="r" b="b"/>
                <a:pathLst>
                  <a:path w="596709" h="840994" extrusionOk="0">
                    <a:moveTo>
                      <a:pt x="596710" y="840994"/>
                    </a:moveTo>
                    <a:lnTo>
                      <a:pt x="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47"/>
              <p:cNvSpPr/>
              <p:nvPr/>
            </p:nvSpPr>
            <p:spPr>
              <a:xfrm>
                <a:off x="1962721" y="755840"/>
                <a:ext cx="718820" cy="739330"/>
              </a:xfrm>
              <a:custGeom>
                <a:avLst/>
                <a:gdLst/>
                <a:ahLst/>
                <a:cxnLst/>
                <a:rect l="l" t="t" r="r" b="b"/>
                <a:pathLst>
                  <a:path w="718820" h="739330" extrusionOk="0">
                    <a:moveTo>
                      <a:pt x="718820" y="739331"/>
                    </a:moveTo>
                    <a:lnTo>
                      <a:pt x="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47"/>
              <p:cNvSpPr/>
              <p:nvPr/>
            </p:nvSpPr>
            <p:spPr>
              <a:xfrm>
                <a:off x="1962721" y="755840"/>
                <a:ext cx="823912" cy="620077"/>
              </a:xfrm>
              <a:custGeom>
                <a:avLst/>
                <a:gdLst/>
                <a:ahLst/>
                <a:cxnLst/>
                <a:rect l="l" t="t" r="r" b="b"/>
                <a:pathLst>
                  <a:path w="823912" h="620077" extrusionOk="0">
                    <a:moveTo>
                      <a:pt x="823913" y="620077"/>
                    </a:moveTo>
                    <a:lnTo>
                      <a:pt x="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47"/>
              <p:cNvSpPr/>
              <p:nvPr/>
            </p:nvSpPr>
            <p:spPr>
              <a:xfrm>
                <a:off x="1962721" y="755840"/>
                <a:ext cx="909383" cy="486156"/>
              </a:xfrm>
              <a:custGeom>
                <a:avLst/>
                <a:gdLst/>
                <a:ahLst/>
                <a:cxnLst/>
                <a:rect l="l" t="t" r="r" b="b"/>
                <a:pathLst>
                  <a:path w="909383" h="486156" extrusionOk="0">
                    <a:moveTo>
                      <a:pt x="909383" y="486156"/>
                    </a:moveTo>
                    <a:lnTo>
                      <a:pt x="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47"/>
              <p:cNvSpPr/>
              <p:nvPr/>
            </p:nvSpPr>
            <p:spPr>
              <a:xfrm>
                <a:off x="1962721" y="755840"/>
                <a:ext cx="973328" cy="340613"/>
              </a:xfrm>
              <a:custGeom>
                <a:avLst/>
                <a:gdLst/>
                <a:ahLst/>
                <a:cxnLst/>
                <a:rect l="l" t="t" r="r" b="b"/>
                <a:pathLst>
                  <a:path w="973328" h="340613" extrusionOk="0">
                    <a:moveTo>
                      <a:pt x="973328" y="340614"/>
                    </a:moveTo>
                    <a:lnTo>
                      <a:pt x="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47"/>
              <p:cNvSpPr/>
              <p:nvPr/>
            </p:nvSpPr>
            <p:spPr>
              <a:xfrm>
                <a:off x="1962721" y="755840"/>
                <a:ext cx="1014095" cy="187007"/>
              </a:xfrm>
              <a:custGeom>
                <a:avLst/>
                <a:gdLst/>
                <a:ahLst/>
                <a:cxnLst/>
                <a:rect l="l" t="t" r="r" b="b"/>
                <a:pathLst>
                  <a:path w="1014095" h="187007" extrusionOk="0">
                    <a:moveTo>
                      <a:pt x="1014095" y="187007"/>
                    </a:moveTo>
                    <a:lnTo>
                      <a:pt x="0" y="0"/>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32" name="Google Shape;732;p47"/>
            <p:cNvGrpSpPr/>
            <p:nvPr/>
          </p:nvGrpSpPr>
          <p:grpSpPr>
            <a:xfrm>
              <a:off x="6067299" y="2484767"/>
              <a:ext cx="1870105" cy="1594151"/>
              <a:chOff x="7448857" y="-1025906"/>
              <a:chExt cx="1371548" cy="1169161"/>
            </a:xfrm>
          </p:grpSpPr>
          <p:sp>
            <p:nvSpPr>
              <p:cNvPr id="733" name="Google Shape;733;p47"/>
              <p:cNvSpPr/>
              <p:nvPr/>
            </p:nvSpPr>
            <p:spPr>
              <a:xfrm>
                <a:off x="7448857"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47"/>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35" name="Google Shape;735;p47"/>
            <p:cNvSpPr/>
            <p:nvPr/>
          </p:nvSpPr>
          <p:spPr>
            <a:xfrm>
              <a:off x="6783450" y="3544074"/>
              <a:ext cx="438418" cy="438418"/>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36" name="Google Shape;736;p47"/>
          <p:cNvSpPr/>
          <p:nvPr/>
        </p:nvSpPr>
        <p:spPr>
          <a:xfrm rot="5400000">
            <a:off x="-3174864" y="1813574"/>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737" name="Google Shape;737;p47"/>
          <p:cNvSpPr/>
          <p:nvPr/>
        </p:nvSpPr>
        <p:spPr>
          <a:xfrm>
            <a:off x="116050" y="-4126975"/>
            <a:ext cx="5303700" cy="2394000"/>
          </a:xfrm>
          <a:prstGeom prst="rect">
            <a:avLst/>
          </a:prstGeom>
          <a:noFill/>
          <a:ln w="9525" cap="flat" cmpd="sng">
            <a:solidFill>
              <a:srgbClr val="E76A28"/>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latin typeface="Barlow"/>
                <a:ea typeface="Barlow"/>
                <a:cs typeface="Barlow"/>
                <a:sym typeface="Barlow"/>
              </a:rPr>
              <a:t>ALT</a:t>
            </a:r>
            <a:endParaRPr>
              <a:latin typeface="Barlow"/>
              <a:ea typeface="Barlow"/>
              <a:cs typeface="Barlow"/>
              <a:sym typeface="Barlow"/>
            </a:endParaRPr>
          </a:p>
        </p:txBody>
      </p:sp>
      <p:sp>
        <p:nvSpPr>
          <p:cNvPr id="738" name="Google Shape;738;p47"/>
          <p:cNvSpPr/>
          <p:nvPr/>
        </p:nvSpPr>
        <p:spPr>
          <a:xfrm>
            <a:off x="557008" y="-2908332"/>
            <a:ext cx="666813" cy="666813"/>
          </a:xfrm>
          <a:custGeom>
            <a:avLst/>
            <a:gdLst/>
            <a:ahLst/>
            <a:cxnLst/>
            <a:rect l="l" t="t" r="r" b="b"/>
            <a:pathLst>
              <a:path w="666813" h="666813" extrusionOk="0">
                <a:moveTo>
                  <a:pt x="415036" y="382333"/>
                </a:moveTo>
                <a:lnTo>
                  <a:pt x="666813" y="333438"/>
                </a:lnTo>
                <a:lnTo>
                  <a:pt x="415036" y="284480"/>
                </a:lnTo>
                <a:lnTo>
                  <a:pt x="482854" y="183960"/>
                </a:lnTo>
                <a:lnTo>
                  <a:pt x="382333" y="251777"/>
                </a:lnTo>
                <a:lnTo>
                  <a:pt x="333438" y="0"/>
                </a:lnTo>
                <a:lnTo>
                  <a:pt x="284480" y="251777"/>
                </a:lnTo>
                <a:lnTo>
                  <a:pt x="183959" y="183960"/>
                </a:lnTo>
                <a:lnTo>
                  <a:pt x="251777" y="284480"/>
                </a:lnTo>
                <a:lnTo>
                  <a:pt x="0" y="333438"/>
                </a:lnTo>
                <a:lnTo>
                  <a:pt x="251777" y="382333"/>
                </a:lnTo>
                <a:lnTo>
                  <a:pt x="183959" y="482854"/>
                </a:lnTo>
                <a:lnTo>
                  <a:pt x="284480" y="415036"/>
                </a:lnTo>
                <a:lnTo>
                  <a:pt x="333438" y="666813"/>
                </a:lnTo>
                <a:lnTo>
                  <a:pt x="382333" y="415036"/>
                </a:lnTo>
                <a:lnTo>
                  <a:pt x="482854" y="48285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739" name="Google Shape;739;p47"/>
          <p:cNvSpPr/>
          <p:nvPr/>
        </p:nvSpPr>
        <p:spPr>
          <a:xfrm>
            <a:off x="1646895" y="-2894489"/>
            <a:ext cx="639064" cy="639127"/>
          </a:xfrm>
          <a:custGeom>
            <a:avLst/>
            <a:gdLst/>
            <a:ahLst/>
            <a:cxnLst/>
            <a:rect l="l" t="t" r="r" b="b"/>
            <a:pathLst>
              <a:path w="639064" h="639127" extrusionOk="0">
                <a:moveTo>
                  <a:pt x="319532" y="319596"/>
                </a:moveTo>
                <a:lnTo>
                  <a:pt x="197358" y="23876"/>
                </a:lnTo>
                <a:lnTo>
                  <a:pt x="319532" y="319596"/>
                </a:lnTo>
                <a:lnTo>
                  <a:pt x="93853" y="93154"/>
                </a:lnTo>
                <a:lnTo>
                  <a:pt x="319532" y="319596"/>
                </a:lnTo>
                <a:lnTo>
                  <a:pt x="24574" y="196659"/>
                </a:lnTo>
                <a:lnTo>
                  <a:pt x="319532" y="319596"/>
                </a:lnTo>
                <a:lnTo>
                  <a:pt x="0" y="319596"/>
                </a:lnTo>
                <a:lnTo>
                  <a:pt x="319532" y="319596"/>
                </a:lnTo>
                <a:lnTo>
                  <a:pt x="24574" y="441706"/>
                </a:lnTo>
                <a:lnTo>
                  <a:pt x="319532" y="319596"/>
                </a:lnTo>
                <a:lnTo>
                  <a:pt x="93853" y="545275"/>
                </a:lnTo>
                <a:lnTo>
                  <a:pt x="319532" y="319596"/>
                </a:lnTo>
                <a:lnTo>
                  <a:pt x="197358" y="614553"/>
                </a:lnTo>
                <a:lnTo>
                  <a:pt x="319532" y="319596"/>
                </a:lnTo>
                <a:lnTo>
                  <a:pt x="319532" y="639127"/>
                </a:lnTo>
                <a:lnTo>
                  <a:pt x="319532" y="319596"/>
                </a:lnTo>
                <a:lnTo>
                  <a:pt x="441706" y="614553"/>
                </a:lnTo>
                <a:lnTo>
                  <a:pt x="319532" y="319596"/>
                </a:lnTo>
                <a:lnTo>
                  <a:pt x="545973" y="545275"/>
                </a:lnTo>
                <a:lnTo>
                  <a:pt x="319532" y="319596"/>
                </a:lnTo>
                <a:lnTo>
                  <a:pt x="615252" y="441706"/>
                </a:lnTo>
                <a:lnTo>
                  <a:pt x="319532" y="319596"/>
                </a:lnTo>
                <a:lnTo>
                  <a:pt x="639064" y="319596"/>
                </a:lnTo>
                <a:lnTo>
                  <a:pt x="319532" y="319596"/>
                </a:lnTo>
                <a:lnTo>
                  <a:pt x="615252" y="196659"/>
                </a:lnTo>
                <a:lnTo>
                  <a:pt x="319532" y="319596"/>
                </a:lnTo>
                <a:lnTo>
                  <a:pt x="545973" y="93154"/>
                </a:lnTo>
                <a:lnTo>
                  <a:pt x="319532" y="319596"/>
                </a:lnTo>
                <a:lnTo>
                  <a:pt x="441706" y="23876"/>
                </a:lnTo>
                <a:lnTo>
                  <a:pt x="319532" y="319596"/>
                </a:lnTo>
                <a:lnTo>
                  <a:pt x="319532" y="0"/>
                </a:lnTo>
                <a:close/>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740" name="Google Shape;740;p47"/>
          <p:cNvSpPr/>
          <p:nvPr/>
        </p:nvSpPr>
        <p:spPr>
          <a:xfrm>
            <a:off x="2709033" y="-2755415"/>
            <a:ext cx="370663" cy="360979"/>
          </a:xfrm>
          <a:custGeom>
            <a:avLst/>
            <a:gdLst/>
            <a:ahLst/>
            <a:cxnLst/>
            <a:rect l="l" t="t" r="r" b="b"/>
            <a:pathLst>
              <a:path w="370663" h="360979" extrusionOk="0">
                <a:moveTo>
                  <a:pt x="170727" y="170815"/>
                </a:moveTo>
                <a:lnTo>
                  <a:pt x="110402" y="108585"/>
                </a:lnTo>
                <a:cubicBezTo>
                  <a:pt x="102781" y="100965"/>
                  <a:pt x="93891" y="95250"/>
                  <a:pt x="83731" y="92075"/>
                </a:cubicBezTo>
                <a:cubicBezTo>
                  <a:pt x="50077" y="81280"/>
                  <a:pt x="13881" y="99695"/>
                  <a:pt x="3087" y="133350"/>
                </a:cubicBezTo>
                <a:cubicBezTo>
                  <a:pt x="-7708" y="167005"/>
                  <a:pt x="10706" y="203200"/>
                  <a:pt x="44362" y="213995"/>
                </a:cubicBezTo>
                <a:cubicBezTo>
                  <a:pt x="54522" y="217170"/>
                  <a:pt x="65316" y="217805"/>
                  <a:pt x="75477" y="215900"/>
                </a:cubicBezTo>
                <a:lnTo>
                  <a:pt x="160566" y="200660"/>
                </a:lnTo>
                <a:lnTo>
                  <a:pt x="82462" y="238760"/>
                </a:lnTo>
                <a:cubicBezTo>
                  <a:pt x="72937" y="243840"/>
                  <a:pt x="64681" y="250825"/>
                  <a:pt x="58331" y="259080"/>
                </a:cubicBezTo>
                <a:cubicBezTo>
                  <a:pt x="37377" y="287655"/>
                  <a:pt x="43727" y="327660"/>
                  <a:pt x="72302" y="348615"/>
                </a:cubicBezTo>
                <a:cubicBezTo>
                  <a:pt x="100877" y="369570"/>
                  <a:pt x="140881" y="363220"/>
                  <a:pt x="161837" y="334645"/>
                </a:cubicBezTo>
                <a:cubicBezTo>
                  <a:pt x="167552" y="325755"/>
                  <a:pt x="171997" y="315595"/>
                  <a:pt x="173266" y="305435"/>
                </a:cubicBezTo>
                <a:lnTo>
                  <a:pt x="185331" y="219710"/>
                </a:lnTo>
                <a:lnTo>
                  <a:pt x="197397" y="305435"/>
                </a:lnTo>
                <a:cubicBezTo>
                  <a:pt x="198666" y="316230"/>
                  <a:pt x="202477" y="326390"/>
                  <a:pt x="208827" y="334645"/>
                </a:cubicBezTo>
                <a:cubicBezTo>
                  <a:pt x="229781" y="363220"/>
                  <a:pt x="269787" y="369570"/>
                  <a:pt x="298362" y="348615"/>
                </a:cubicBezTo>
                <a:cubicBezTo>
                  <a:pt x="326937" y="327660"/>
                  <a:pt x="333287" y="287655"/>
                  <a:pt x="312331" y="259080"/>
                </a:cubicBezTo>
                <a:cubicBezTo>
                  <a:pt x="305981" y="250190"/>
                  <a:pt x="297727" y="243205"/>
                  <a:pt x="288202" y="238760"/>
                </a:cubicBezTo>
                <a:lnTo>
                  <a:pt x="210097" y="200660"/>
                </a:lnTo>
                <a:lnTo>
                  <a:pt x="295187" y="215900"/>
                </a:lnTo>
                <a:cubicBezTo>
                  <a:pt x="305347" y="217805"/>
                  <a:pt x="316141" y="217170"/>
                  <a:pt x="326302" y="213995"/>
                </a:cubicBezTo>
                <a:cubicBezTo>
                  <a:pt x="359956" y="203200"/>
                  <a:pt x="378372" y="167005"/>
                  <a:pt x="367577" y="133350"/>
                </a:cubicBezTo>
                <a:cubicBezTo>
                  <a:pt x="356781" y="99695"/>
                  <a:pt x="320587" y="81280"/>
                  <a:pt x="286931" y="92075"/>
                </a:cubicBezTo>
                <a:cubicBezTo>
                  <a:pt x="276772" y="95250"/>
                  <a:pt x="267881" y="100965"/>
                  <a:pt x="260262" y="108585"/>
                </a:cubicBezTo>
                <a:lnTo>
                  <a:pt x="199937" y="170815"/>
                </a:lnTo>
                <a:lnTo>
                  <a:pt x="240577" y="94615"/>
                </a:lnTo>
                <a:cubicBezTo>
                  <a:pt x="245656" y="85090"/>
                  <a:pt x="248197" y="74930"/>
                  <a:pt x="248197" y="64135"/>
                </a:cubicBezTo>
                <a:cubicBezTo>
                  <a:pt x="248197" y="28575"/>
                  <a:pt x="219622" y="0"/>
                  <a:pt x="184062" y="0"/>
                </a:cubicBezTo>
                <a:cubicBezTo>
                  <a:pt x="148502" y="0"/>
                  <a:pt x="119927" y="28575"/>
                  <a:pt x="119927" y="64135"/>
                </a:cubicBezTo>
                <a:cubicBezTo>
                  <a:pt x="119927" y="74930"/>
                  <a:pt x="122466" y="85090"/>
                  <a:pt x="127547" y="94615"/>
                </a:cubicBezTo>
                <a:lnTo>
                  <a:pt x="170727" y="170815"/>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741" name="Google Shape;741;p47"/>
          <p:cNvSpPr/>
          <p:nvPr/>
        </p:nvSpPr>
        <p:spPr>
          <a:xfrm>
            <a:off x="3502770" y="-2782030"/>
            <a:ext cx="414273" cy="414210"/>
          </a:xfrm>
          <a:custGeom>
            <a:avLst/>
            <a:gdLst/>
            <a:ahLst/>
            <a:cxnLst/>
            <a:rect l="l" t="t" r="r" b="b"/>
            <a:pathLst>
              <a:path w="414273" h="414210" extrusionOk="0">
                <a:moveTo>
                  <a:pt x="227457" y="288227"/>
                </a:moveTo>
                <a:lnTo>
                  <a:pt x="414274" y="414211"/>
                </a:lnTo>
                <a:lnTo>
                  <a:pt x="288290" y="227393"/>
                </a:lnTo>
                <a:lnTo>
                  <a:pt x="392811" y="207073"/>
                </a:lnTo>
                <a:lnTo>
                  <a:pt x="288290" y="186817"/>
                </a:lnTo>
                <a:lnTo>
                  <a:pt x="414274" y="0"/>
                </a:lnTo>
                <a:lnTo>
                  <a:pt x="227457" y="125984"/>
                </a:lnTo>
                <a:lnTo>
                  <a:pt x="207137" y="21463"/>
                </a:lnTo>
                <a:lnTo>
                  <a:pt x="186817" y="125984"/>
                </a:lnTo>
                <a:lnTo>
                  <a:pt x="0" y="0"/>
                </a:lnTo>
                <a:lnTo>
                  <a:pt x="126048" y="186817"/>
                </a:lnTo>
                <a:lnTo>
                  <a:pt x="21527" y="207073"/>
                </a:lnTo>
                <a:lnTo>
                  <a:pt x="126048" y="227393"/>
                </a:lnTo>
                <a:lnTo>
                  <a:pt x="0" y="414211"/>
                </a:lnTo>
                <a:lnTo>
                  <a:pt x="186817" y="288227"/>
                </a:lnTo>
                <a:lnTo>
                  <a:pt x="207137" y="392748"/>
                </a:lnTo>
                <a:close/>
              </a:path>
            </a:pathLst>
          </a:custGeom>
          <a:noFill/>
          <a:ln w="19050"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Arial"/>
              <a:ea typeface="Arial"/>
              <a:cs typeface="Arial"/>
              <a:sym typeface="Arial"/>
            </a:endParaRPr>
          </a:p>
        </p:txBody>
      </p:sp>
      <p:sp>
        <p:nvSpPr>
          <p:cNvPr id="742" name="Google Shape;742;p47"/>
          <p:cNvSpPr txBox="1"/>
          <p:nvPr/>
        </p:nvSpPr>
        <p:spPr>
          <a:xfrm>
            <a:off x="773825" y="-4041700"/>
            <a:ext cx="3000000" cy="523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100" u="sng">
                <a:solidFill>
                  <a:schemeClr val="hlink"/>
                </a:solidFill>
                <a:hlinkClick r:id="rId3"/>
              </a:rPr>
              <a:t>Free PSD | Flat design luxury men’s fashion instagram posts (freepik.com)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94"/>
        <p:cNvGrpSpPr/>
        <p:nvPr/>
      </p:nvGrpSpPr>
      <p:grpSpPr>
        <a:xfrm>
          <a:off x="0" y="0"/>
          <a:ext cx="0" cy="0"/>
          <a:chOff x="0" y="0"/>
          <a:chExt cx="0" cy="0"/>
        </a:xfrm>
      </p:grpSpPr>
      <p:sp>
        <p:nvSpPr>
          <p:cNvPr id="395" name="Google Shape;395;p33"/>
          <p:cNvSpPr txBox="1">
            <a:spLocks noGrp="1"/>
          </p:cNvSpPr>
          <p:nvPr>
            <p:ph type="subTitle" idx="4"/>
          </p:nvPr>
        </p:nvSpPr>
        <p:spPr>
          <a:xfrm>
            <a:off x="4687184" y="2267254"/>
            <a:ext cx="2838300" cy="461635"/>
          </a:xfrm>
          <a:prstGeom prst="rect">
            <a:avLst/>
          </a:prstGeom>
        </p:spPr>
        <p:txBody>
          <a:bodyPr spcFirstLastPara="1" wrap="square" lIns="91425" tIns="91425" rIns="91425" bIns="91425" anchor="b" anchorCtr="0">
            <a:spAutoFit/>
          </a:bodyPr>
          <a:lstStyle/>
          <a:p>
            <a:pPr marL="0" lvl="0" indent="0" algn="ctr" rtl="0">
              <a:spcBef>
                <a:spcPts val="0"/>
              </a:spcBef>
              <a:spcAft>
                <a:spcPts val="0"/>
              </a:spcAft>
              <a:buNone/>
            </a:pPr>
            <a:r>
              <a:rPr lang="en-US" dirty="0"/>
              <a:t>Instructor</a:t>
            </a:r>
          </a:p>
        </p:txBody>
      </p:sp>
      <p:sp>
        <p:nvSpPr>
          <p:cNvPr id="396" name="Google Shape;396;p33"/>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200" dirty="0"/>
              <a:t>Courier Service Management</a:t>
            </a:r>
            <a:endParaRPr dirty="0"/>
          </a:p>
        </p:txBody>
      </p:sp>
      <p:sp>
        <p:nvSpPr>
          <p:cNvPr id="397" name="Google Shape;397;p33"/>
          <p:cNvSpPr txBox="1">
            <a:spLocks noGrp="1"/>
          </p:cNvSpPr>
          <p:nvPr>
            <p:ph type="subTitle" idx="1"/>
          </p:nvPr>
        </p:nvSpPr>
        <p:spPr>
          <a:xfrm>
            <a:off x="4687184" y="2571750"/>
            <a:ext cx="2838300" cy="129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Farhan </a:t>
            </a:r>
            <a:r>
              <a:rPr lang="en-GB" dirty="0" err="1"/>
              <a:t>Akter</a:t>
            </a:r>
            <a:r>
              <a:rPr lang="en-GB" dirty="0"/>
              <a:t> Lucky </a:t>
            </a:r>
          </a:p>
          <a:p>
            <a:pPr marL="0" lvl="0" indent="0" algn="ctr" rtl="0">
              <a:spcBef>
                <a:spcPts val="0"/>
              </a:spcBef>
              <a:spcAft>
                <a:spcPts val="0"/>
              </a:spcAft>
              <a:buNone/>
            </a:pPr>
            <a:r>
              <a:rPr lang="en-GB" dirty="0"/>
              <a:t>WDPF</a:t>
            </a:r>
          </a:p>
          <a:p>
            <a:pPr marL="0" lvl="0" indent="0" algn="ctr" rtl="0">
              <a:spcBef>
                <a:spcPts val="0"/>
              </a:spcBef>
              <a:spcAft>
                <a:spcPts val="0"/>
              </a:spcAft>
              <a:buNone/>
            </a:pPr>
            <a:r>
              <a:rPr lang="en-GB" dirty="0" err="1"/>
              <a:t>IsDB</a:t>
            </a:r>
            <a:r>
              <a:rPr lang="en-GB" dirty="0"/>
              <a:t>-BISEW IT Scholarship</a:t>
            </a:r>
          </a:p>
          <a:p>
            <a:pPr marL="0" lvl="0" indent="0" algn="ctr" rtl="0">
              <a:spcBef>
                <a:spcPts val="0"/>
              </a:spcBef>
              <a:spcAft>
                <a:spcPts val="0"/>
              </a:spcAft>
              <a:buNone/>
            </a:pPr>
            <a:r>
              <a:rPr lang="en-GB" dirty="0"/>
              <a:t>Email: farhanawdpf@gmail.com</a:t>
            </a:r>
          </a:p>
        </p:txBody>
      </p:sp>
      <p:sp>
        <p:nvSpPr>
          <p:cNvPr id="398" name="Google Shape;398;p33"/>
          <p:cNvSpPr txBox="1">
            <a:spLocks noGrp="1"/>
          </p:cNvSpPr>
          <p:nvPr>
            <p:ph type="subTitle" idx="2"/>
          </p:nvPr>
        </p:nvSpPr>
        <p:spPr>
          <a:xfrm>
            <a:off x="1371855" y="2571750"/>
            <a:ext cx="2838300" cy="1293000"/>
          </a:xfrm>
          <a:prstGeom prst="rect">
            <a:avLst/>
          </a:prstGeom>
        </p:spPr>
        <p:txBody>
          <a:bodyPr spcFirstLastPara="1" wrap="square" lIns="91425" tIns="91425" rIns="91425" bIns="91425" anchor="t" anchorCtr="0">
            <a:noAutofit/>
          </a:bodyPr>
          <a:lstStyle/>
          <a:p>
            <a:pPr marL="0" indent="0"/>
            <a:r>
              <a:rPr lang="en-US" dirty="0" err="1"/>
              <a:t>MD.Moshaidul</a:t>
            </a:r>
            <a:r>
              <a:rPr lang="en-US" dirty="0"/>
              <a:t> Islam</a:t>
            </a:r>
          </a:p>
          <a:p>
            <a:pPr marL="0" indent="0"/>
            <a:r>
              <a:rPr lang="en-US" dirty="0"/>
              <a:t>WDPF</a:t>
            </a:r>
          </a:p>
          <a:p>
            <a:pPr marL="0" indent="0"/>
            <a:r>
              <a:rPr lang="en-US" dirty="0" err="1"/>
              <a:t>IsDB</a:t>
            </a:r>
            <a:r>
              <a:rPr lang="en-US" dirty="0"/>
              <a:t>-BISEW IT Scholarship</a:t>
            </a:r>
          </a:p>
          <a:p>
            <a:pPr marL="0" indent="0"/>
            <a:r>
              <a:rPr lang="en-US" dirty="0"/>
              <a:t>Email: moshaidul@gmail.com</a:t>
            </a:r>
          </a:p>
        </p:txBody>
      </p:sp>
      <p:sp>
        <p:nvSpPr>
          <p:cNvPr id="399" name="Google Shape;399;p33"/>
          <p:cNvSpPr txBox="1">
            <a:spLocks noGrp="1"/>
          </p:cNvSpPr>
          <p:nvPr>
            <p:ph type="subTitle" idx="3"/>
          </p:nvPr>
        </p:nvSpPr>
        <p:spPr>
          <a:xfrm>
            <a:off x="1371855" y="2267254"/>
            <a:ext cx="2838300" cy="46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Consultant</a:t>
            </a:r>
            <a:endParaRPr dirty="0"/>
          </a:p>
        </p:txBody>
      </p:sp>
      <p:grpSp>
        <p:nvGrpSpPr>
          <p:cNvPr id="423" name="Google Shape;423;p33"/>
          <p:cNvGrpSpPr/>
          <p:nvPr/>
        </p:nvGrpSpPr>
        <p:grpSpPr>
          <a:xfrm>
            <a:off x="6734459" y="1913678"/>
            <a:ext cx="791025" cy="324300"/>
            <a:chOff x="6550850" y="1827325"/>
            <a:chExt cx="791025" cy="324300"/>
          </a:xfrm>
        </p:grpSpPr>
        <p:sp>
          <p:nvSpPr>
            <p:cNvPr id="424" name="Google Shape;424;p33"/>
            <p:cNvSpPr/>
            <p:nvPr/>
          </p:nvSpPr>
          <p:spPr>
            <a:xfrm>
              <a:off x="6550850" y="1827325"/>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25" name="Google Shape;425;p33"/>
            <p:cNvSpPr/>
            <p:nvPr/>
          </p:nvSpPr>
          <p:spPr>
            <a:xfrm>
              <a:off x="7017575" y="1827325"/>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nvGrpSpPr>
          <p:cNvPr id="426" name="Google Shape;426;p33"/>
          <p:cNvGrpSpPr/>
          <p:nvPr/>
        </p:nvGrpSpPr>
        <p:grpSpPr>
          <a:xfrm>
            <a:off x="1323409" y="1410796"/>
            <a:ext cx="781500" cy="774375"/>
            <a:chOff x="1578800" y="1377250"/>
            <a:chExt cx="781500" cy="774375"/>
          </a:xfrm>
        </p:grpSpPr>
        <p:sp>
          <p:nvSpPr>
            <p:cNvPr id="427" name="Google Shape;427;p33"/>
            <p:cNvSpPr/>
            <p:nvPr/>
          </p:nvSpPr>
          <p:spPr>
            <a:xfrm>
              <a:off x="2036000" y="1377250"/>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28" name="Google Shape;428;p33"/>
            <p:cNvSpPr/>
            <p:nvPr/>
          </p:nvSpPr>
          <p:spPr>
            <a:xfrm>
              <a:off x="2036000" y="1827325"/>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29" name="Google Shape;429;p33"/>
            <p:cNvSpPr/>
            <p:nvPr/>
          </p:nvSpPr>
          <p:spPr>
            <a:xfrm>
              <a:off x="1578800" y="1827325"/>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grpSp>
        <p:nvGrpSpPr>
          <p:cNvPr id="62" name="Google Shape;10412;p63">
            <a:extLst>
              <a:ext uri="{FF2B5EF4-FFF2-40B4-BE49-F238E27FC236}">
                <a16:creationId xmlns:a16="http://schemas.microsoft.com/office/drawing/2014/main" id="{AEF4B778-9021-4781-8048-FED986B60538}"/>
              </a:ext>
            </a:extLst>
          </p:cNvPr>
          <p:cNvGrpSpPr/>
          <p:nvPr/>
        </p:nvGrpSpPr>
        <p:grpSpPr>
          <a:xfrm>
            <a:off x="5837506" y="1568032"/>
            <a:ext cx="558530" cy="555687"/>
            <a:chOff x="7162775" y="2881113"/>
            <a:chExt cx="259523" cy="346294"/>
          </a:xfrm>
        </p:grpSpPr>
        <p:sp>
          <p:nvSpPr>
            <p:cNvPr id="63" name="Google Shape;10413;p63">
              <a:extLst>
                <a:ext uri="{FF2B5EF4-FFF2-40B4-BE49-F238E27FC236}">
                  <a16:creationId xmlns:a16="http://schemas.microsoft.com/office/drawing/2014/main" id="{085DB81A-EE4D-40DD-9FE5-FF417BEC5C84}"/>
                </a:ext>
              </a:extLst>
            </p:cNvPr>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0414;p63">
              <a:extLst>
                <a:ext uri="{FF2B5EF4-FFF2-40B4-BE49-F238E27FC236}">
                  <a16:creationId xmlns:a16="http://schemas.microsoft.com/office/drawing/2014/main" id="{6EBFD213-093E-42E3-AE18-A1FBE835923C}"/>
                </a:ext>
              </a:extLst>
            </p:cNvPr>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0415;p63">
              <a:extLst>
                <a:ext uri="{FF2B5EF4-FFF2-40B4-BE49-F238E27FC236}">
                  <a16:creationId xmlns:a16="http://schemas.microsoft.com/office/drawing/2014/main" id="{5C10EA18-34F2-4EF7-BC1A-E28C78304F35}"/>
                </a:ext>
              </a:extLst>
            </p:cNvPr>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0416;p63">
              <a:extLst>
                <a:ext uri="{FF2B5EF4-FFF2-40B4-BE49-F238E27FC236}">
                  <a16:creationId xmlns:a16="http://schemas.microsoft.com/office/drawing/2014/main" id="{8FD3B805-B2A7-4C18-A177-F470799D5CB3}"/>
                </a:ext>
              </a:extLst>
            </p:cNvPr>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10417;p63">
              <a:extLst>
                <a:ext uri="{FF2B5EF4-FFF2-40B4-BE49-F238E27FC236}">
                  <a16:creationId xmlns:a16="http://schemas.microsoft.com/office/drawing/2014/main" id="{746644C5-E912-45EB-93DB-DA4F6CBAFFF2}"/>
                </a:ext>
              </a:extLst>
            </p:cNvPr>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10418;p63">
              <a:extLst>
                <a:ext uri="{FF2B5EF4-FFF2-40B4-BE49-F238E27FC236}">
                  <a16:creationId xmlns:a16="http://schemas.microsoft.com/office/drawing/2014/main" id="{E150E5FB-B621-441C-8E49-EDF5CE39D4C9}"/>
                </a:ext>
              </a:extLst>
            </p:cNvPr>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 name="Google Shape;399;p33">
            <a:extLst>
              <a:ext uri="{FF2B5EF4-FFF2-40B4-BE49-F238E27FC236}">
                <a16:creationId xmlns:a16="http://schemas.microsoft.com/office/drawing/2014/main" id="{1AC07303-8E1E-4AEF-A56B-1BE5DD4C9C75}"/>
              </a:ext>
            </a:extLst>
          </p:cNvPr>
          <p:cNvSpPr txBox="1">
            <a:spLocks/>
          </p:cNvSpPr>
          <p:nvPr/>
        </p:nvSpPr>
        <p:spPr>
          <a:xfrm>
            <a:off x="3067831" y="3551464"/>
            <a:ext cx="2838300" cy="461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Medium"/>
                <a:ea typeface="DM Sans Medium"/>
                <a:cs typeface="DM Sans Medium"/>
                <a:sym typeface="DM Sans Medium"/>
              </a:defRPr>
            </a:lvl1pPr>
            <a:lvl2pPr marL="914400" marR="0" lvl="1" indent="-304800" algn="ctr"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2pPr>
            <a:lvl3pPr marL="1371600" marR="0" lvl="2" indent="-304800" algn="ctr"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3pPr>
            <a:lvl4pPr marL="1828800" marR="0" lvl="3" indent="-304800" algn="ctr"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4pPr>
            <a:lvl5pPr marL="2286000" marR="0" lvl="4" indent="-304800" algn="ctr"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5pPr>
            <a:lvl6pPr marL="2743200" marR="0" lvl="5" indent="-304800" algn="ctr"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6pPr>
            <a:lvl7pPr marL="3200400" marR="0" lvl="6" indent="-304800" algn="ctr"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7pPr>
            <a:lvl8pPr marL="3657600" marR="0" lvl="7" indent="-304800" algn="ctr"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8pPr>
            <a:lvl9pPr marL="4114800" marR="0" lvl="8" indent="-304800" algn="ctr"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9pPr>
          </a:lstStyle>
          <a:p>
            <a:pPr marL="0" indent="0"/>
            <a:r>
              <a:rPr lang="en-US" sz="1400" dirty="0"/>
              <a:t>Submitted By</a:t>
            </a:r>
          </a:p>
        </p:txBody>
      </p:sp>
      <p:sp>
        <p:nvSpPr>
          <p:cNvPr id="79" name="Google Shape;398;p33">
            <a:extLst>
              <a:ext uri="{FF2B5EF4-FFF2-40B4-BE49-F238E27FC236}">
                <a16:creationId xmlns:a16="http://schemas.microsoft.com/office/drawing/2014/main" id="{04858F2F-D0CE-401E-959E-4EF7034571A5}"/>
              </a:ext>
            </a:extLst>
          </p:cNvPr>
          <p:cNvSpPr txBox="1">
            <a:spLocks/>
          </p:cNvSpPr>
          <p:nvPr/>
        </p:nvSpPr>
        <p:spPr>
          <a:xfrm>
            <a:off x="3026964" y="3850500"/>
            <a:ext cx="2838300" cy="1293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0" indent="0"/>
            <a:r>
              <a:rPr lang="en-US" dirty="0"/>
              <a:t>Mahidul Kabir</a:t>
            </a:r>
          </a:p>
          <a:p>
            <a:pPr marL="0" indent="0"/>
            <a:r>
              <a:rPr lang="en-US" dirty="0"/>
              <a:t>Trainee ID:1288235</a:t>
            </a:r>
          </a:p>
          <a:p>
            <a:pPr marL="0" indent="0"/>
            <a:r>
              <a:rPr lang="en-US" dirty="0"/>
              <a:t>Batch: WDPF/NCLC-M/65/01</a:t>
            </a:r>
          </a:p>
        </p:txBody>
      </p:sp>
      <p:grpSp>
        <p:nvGrpSpPr>
          <p:cNvPr id="80" name="Google Shape;10534;p63">
            <a:extLst>
              <a:ext uri="{FF2B5EF4-FFF2-40B4-BE49-F238E27FC236}">
                <a16:creationId xmlns:a16="http://schemas.microsoft.com/office/drawing/2014/main" id="{D93DA59E-1AE7-4B5F-955F-8CAB486DDE09}"/>
              </a:ext>
            </a:extLst>
          </p:cNvPr>
          <p:cNvGrpSpPr/>
          <p:nvPr/>
        </p:nvGrpSpPr>
        <p:grpSpPr>
          <a:xfrm>
            <a:off x="2510663" y="1498958"/>
            <a:ext cx="558530" cy="649200"/>
            <a:chOff x="4897750" y="2415639"/>
            <a:chExt cx="279513" cy="357255"/>
          </a:xfrm>
        </p:grpSpPr>
        <p:sp>
          <p:nvSpPr>
            <p:cNvPr id="81" name="Google Shape;10535;p63">
              <a:extLst>
                <a:ext uri="{FF2B5EF4-FFF2-40B4-BE49-F238E27FC236}">
                  <a16:creationId xmlns:a16="http://schemas.microsoft.com/office/drawing/2014/main" id="{5DF43CA1-465D-4EF3-824E-8B2AC8065728}"/>
                </a:ext>
              </a:extLst>
            </p:cNvPr>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10536;p63">
              <a:extLst>
                <a:ext uri="{FF2B5EF4-FFF2-40B4-BE49-F238E27FC236}">
                  <a16:creationId xmlns:a16="http://schemas.microsoft.com/office/drawing/2014/main" id="{735CE13F-5C07-4A0F-838C-D0B79093A5C3}"/>
                </a:ext>
              </a:extLst>
            </p:cNvPr>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10537;p63">
              <a:extLst>
                <a:ext uri="{FF2B5EF4-FFF2-40B4-BE49-F238E27FC236}">
                  <a16:creationId xmlns:a16="http://schemas.microsoft.com/office/drawing/2014/main" id="{E729A919-C727-470B-AD8D-B2FB639A2515}"/>
                </a:ext>
              </a:extLst>
            </p:cNvPr>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10538;p63">
              <a:extLst>
                <a:ext uri="{FF2B5EF4-FFF2-40B4-BE49-F238E27FC236}">
                  <a16:creationId xmlns:a16="http://schemas.microsoft.com/office/drawing/2014/main" id="{551ABE9C-F1DF-4C83-A8F6-9EDA2B821CD2}"/>
                </a:ext>
              </a:extLst>
            </p:cNvPr>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10539;p63">
              <a:extLst>
                <a:ext uri="{FF2B5EF4-FFF2-40B4-BE49-F238E27FC236}">
                  <a16:creationId xmlns:a16="http://schemas.microsoft.com/office/drawing/2014/main" id="{08E8ADC5-498A-43CC-A599-4F6320EF9627}"/>
                </a:ext>
              </a:extLst>
            </p:cNvPr>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10540;p63">
              <a:extLst>
                <a:ext uri="{FF2B5EF4-FFF2-40B4-BE49-F238E27FC236}">
                  <a16:creationId xmlns:a16="http://schemas.microsoft.com/office/drawing/2014/main" id="{583180AC-953B-4171-B9BA-113D0CAA35C6}"/>
                </a:ext>
              </a:extLst>
            </p:cNvPr>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10541;p63">
              <a:extLst>
                <a:ext uri="{FF2B5EF4-FFF2-40B4-BE49-F238E27FC236}">
                  <a16:creationId xmlns:a16="http://schemas.microsoft.com/office/drawing/2014/main" id="{FE1BB6D1-4F00-4573-B5C3-D567748A7A19}"/>
                </a:ext>
              </a:extLst>
            </p:cNvPr>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10542;p63">
              <a:extLst>
                <a:ext uri="{FF2B5EF4-FFF2-40B4-BE49-F238E27FC236}">
                  <a16:creationId xmlns:a16="http://schemas.microsoft.com/office/drawing/2014/main" id="{A0990BA6-E71F-42B7-ACA7-D121882E94D4}"/>
                </a:ext>
              </a:extLst>
            </p:cNvPr>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0"/>
          <p:cNvSpPr/>
          <p:nvPr/>
        </p:nvSpPr>
        <p:spPr>
          <a:xfrm>
            <a:off x="1241638" y="1114525"/>
            <a:ext cx="619200" cy="619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45" name="Google Shape;345;p30"/>
          <p:cNvSpPr txBox="1">
            <a:spLocks noGrp="1"/>
          </p:cNvSpPr>
          <p:nvPr>
            <p:ph type="title"/>
          </p:nvPr>
        </p:nvSpPr>
        <p:spPr>
          <a:xfrm>
            <a:off x="720000" y="249298"/>
            <a:ext cx="7704000" cy="649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Table of contents</a:t>
            </a:r>
            <a:endParaRPr dirty="0"/>
          </a:p>
        </p:txBody>
      </p:sp>
      <p:sp>
        <p:nvSpPr>
          <p:cNvPr id="18" name="Google Shape;355;p30">
            <a:extLst>
              <a:ext uri="{FF2B5EF4-FFF2-40B4-BE49-F238E27FC236}">
                <a16:creationId xmlns:a16="http://schemas.microsoft.com/office/drawing/2014/main" id="{2A5EA8F0-BA22-492F-90EB-3588925DB333}"/>
              </a:ext>
            </a:extLst>
          </p:cNvPr>
          <p:cNvSpPr txBox="1">
            <a:spLocks/>
          </p:cNvSpPr>
          <p:nvPr/>
        </p:nvSpPr>
        <p:spPr>
          <a:xfrm>
            <a:off x="835912" y="4535566"/>
            <a:ext cx="2391300" cy="461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1pPr>
            <a:lvl2pPr marL="914400" marR="0" lvl="1" indent="-304800" algn="l"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2pPr>
            <a:lvl3pPr marL="1371600" marR="0" lvl="2" indent="-304800" algn="l"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3pPr>
            <a:lvl4pPr marL="1828800" marR="0" lvl="3" indent="-304800" algn="l"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4pPr>
            <a:lvl5pPr marL="2286000" marR="0" lvl="4" indent="-304800" algn="l"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5pPr>
            <a:lvl6pPr marL="2743200" marR="0" lvl="5" indent="-304800" algn="l"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6pPr>
            <a:lvl7pPr marL="3200400" marR="0" lvl="6" indent="-304800" algn="l"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7pPr>
            <a:lvl8pPr marL="3657600" marR="0" lvl="7" indent="-304800" algn="l"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8pPr>
            <a:lvl9pPr marL="4114800" marR="0" lvl="8" indent="-304800" algn="l" rtl="0">
              <a:lnSpc>
                <a:spcPct val="100000"/>
              </a:lnSpc>
              <a:spcBef>
                <a:spcPts val="0"/>
              </a:spcBef>
              <a:spcAft>
                <a:spcPts val="0"/>
              </a:spcAft>
              <a:buClr>
                <a:schemeClr val="dk1"/>
              </a:buClr>
              <a:buSzPts val="1800"/>
              <a:buFont typeface="DM Sans"/>
              <a:buNone/>
              <a:defRPr sz="1800" b="1" i="0" u="none" strike="noStrike" cap="none">
                <a:solidFill>
                  <a:schemeClr val="dk1"/>
                </a:solidFill>
                <a:latin typeface="DM Sans"/>
                <a:ea typeface="DM Sans"/>
                <a:cs typeface="DM Sans"/>
                <a:sym typeface="DM Sans"/>
              </a:defRPr>
            </a:lvl9pPr>
          </a:lstStyle>
          <a:p>
            <a:pPr marL="0" indent="0"/>
            <a:endParaRPr lang="en-US" sz="1400" dirty="0"/>
          </a:p>
        </p:txBody>
      </p:sp>
      <p:graphicFrame>
        <p:nvGraphicFramePr>
          <p:cNvPr id="32" name="Table 32">
            <a:extLst>
              <a:ext uri="{FF2B5EF4-FFF2-40B4-BE49-F238E27FC236}">
                <a16:creationId xmlns:a16="http://schemas.microsoft.com/office/drawing/2014/main" id="{9F815024-A504-4422-BF2A-9FF525A8271A}"/>
              </a:ext>
            </a:extLst>
          </p:cNvPr>
          <p:cNvGraphicFramePr>
            <a:graphicFrameLocks noGrp="1"/>
          </p:cNvGraphicFramePr>
          <p:nvPr>
            <p:extLst>
              <p:ext uri="{D42A27DB-BD31-4B8C-83A1-F6EECF244321}">
                <p14:modId xmlns:p14="http://schemas.microsoft.com/office/powerpoint/2010/main" val="2983887032"/>
              </p:ext>
            </p:extLst>
          </p:nvPr>
        </p:nvGraphicFramePr>
        <p:xfrm>
          <a:off x="1652451" y="1540405"/>
          <a:ext cx="6006737" cy="2563106"/>
        </p:xfrm>
        <a:graphic>
          <a:graphicData uri="http://schemas.openxmlformats.org/drawingml/2006/table">
            <a:tbl>
              <a:tblPr firstRow="1" bandRow="1">
                <a:tableStyleId>{FC2983E1-F19A-4763-9910-4959E86CA64E}</a:tableStyleId>
              </a:tblPr>
              <a:tblGrid>
                <a:gridCol w="3004457">
                  <a:extLst>
                    <a:ext uri="{9D8B030D-6E8A-4147-A177-3AD203B41FA5}">
                      <a16:colId xmlns:a16="http://schemas.microsoft.com/office/drawing/2014/main" val="3759574879"/>
                    </a:ext>
                  </a:extLst>
                </a:gridCol>
                <a:gridCol w="3002280">
                  <a:extLst>
                    <a:ext uri="{9D8B030D-6E8A-4147-A177-3AD203B41FA5}">
                      <a16:colId xmlns:a16="http://schemas.microsoft.com/office/drawing/2014/main" val="1028055866"/>
                    </a:ext>
                  </a:extLst>
                </a:gridCol>
              </a:tblGrid>
              <a:tr h="287218">
                <a:tc>
                  <a:txBody>
                    <a:bodyPr/>
                    <a:lstStyle/>
                    <a:p>
                      <a:pPr algn="ctr"/>
                      <a:r>
                        <a:rPr lang="en-GB" dirty="0"/>
                        <a:t>Name of the content</a:t>
                      </a:r>
                    </a:p>
                  </a:txBody>
                  <a:tcPr/>
                </a:tc>
                <a:tc>
                  <a:txBody>
                    <a:bodyPr/>
                    <a:lstStyle/>
                    <a:p>
                      <a:pPr algn="ctr"/>
                      <a:r>
                        <a:rPr lang="en-GB" dirty="0"/>
                        <a:t>Page</a:t>
                      </a:r>
                      <a:endParaRPr lang="en-US" dirty="0"/>
                    </a:p>
                  </a:txBody>
                  <a:tcPr/>
                </a:tc>
                <a:extLst>
                  <a:ext uri="{0D108BD9-81ED-4DB2-BD59-A6C34878D82A}">
                    <a16:rowId xmlns:a16="http://schemas.microsoft.com/office/drawing/2014/main" val="1041958800"/>
                  </a:ext>
                </a:extLst>
              </a:tr>
              <a:tr h="273870">
                <a:tc>
                  <a:txBody>
                    <a:bodyPr/>
                    <a:lstStyle/>
                    <a:p>
                      <a:r>
                        <a:rPr lang="en-GB" sz="1000" dirty="0"/>
                        <a:t>Application</a:t>
                      </a:r>
                      <a:endParaRPr lang="en-US" sz="1000" dirty="0"/>
                    </a:p>
                  </a:txBody>
                  <a:tcPr anchor="ctr"/>
                </a:tc>
                <a:tc>
                  <a:txBody>
                    <a:bodyPr/>
                    <a:lstStyle/>
                    <a:p>
                      <a:pPr algn="ctr"/>
                      <a:r>
                        <a:rPr lang="en-GB" sz="1000" dirty="0"/>
                        <a:t>04</a:t>
                      </a:r>
                      <a:endParaRPr lang="en-US" sz="1000" dirty="0"/>
                    </a:p>
                  </a:txBody>
                  <a:tcPr anchor="ctr"/>
                </a:tc>
                <a:extLst>
                  <a:ext uri="{0D108BD9-81ED-4DB2-BD59-A6C34878D82A}">
                    <a16:rowId xmlns:a16="http://schemas.microsoft.com/office/drawing/2014/main" val="3428928850"/>
                  </a:ext>
                </a:extLst>
              </a:tr>
              <a:tr h="318266">
                <a:tc>
                  <a:txBody>
                    <a:bodyPr/>
                    <a:lstStyle/>
                    <a:p>
                      <a:r>
                        <a:rPr lang="en-GB" sz="1000" dirty="0"/>
                        <a:t>Introduction</a:t>
                      </a:r>
                      <a:endParaRPr lang="en-US" sz="1000" dirty="0"/>
                    </a:p>
                  </a:txBody>
                  <a:tcPr anchor="ctr"/>
                </a:tc>
                <a:tc>
                  <a:txBody>
                    <a:bodyPr/>
                    <a:lstStyle/>
                    <a:p>
                      <a:pPr algn="ctr"/>
                      <a:r>
                        <a:rPr lang="en-GB" sz="1000" dirty="0"/>
                        <a:t>05</a:t>
                      </a:r>
                      <a:endParaRPr lang="en-US" sz="1000" dirty="0"/>
                    </a:p>
                  </a:txBody>
                  <a:tcPr anchor="ctr"/>
                </a:tc>
                <a:extLst>
                  <a:ext uri="{0D108BD9-81ED-4DB2-BD59-A6C34878D82A}">
                    <a16:rowId xmlns:a16="http://schemas.microsoft.com/office/drawing/2014/main" val="660223400"/>
                  </a:ext>
                </a:extLst>
              </a:tr>
              <a:tr h="318266">
                <a:tc>
                  <a:txBody>
                    <a:bodyPr/>
                    <a:lstStyle/>
                    <a:p>
                      <a:r>
                        <a:rPr lang="en-GB" sz="1000" b="0" i="0" u="none" strike="noStrike" cap="none" dirty="0">
                          <a:solidFill>
                            <a:srgbClr val="000000"/>
                          </a:solidFill>
                          <a:effectLst/>
                          <a:latin typeface="Arial"/>
                          <a:ea typeface="Arial"/>
                          <a:cs typeface="Arial"/>
                          <a:sym typeface="Arial"/>
                        </a:rPr>
                        <a:t>Objective</a:t>
                      </a:r>
                      <a:endParaRPr lang="en-US" sz="1000" dirty="0"/>
                    </a:p>
                  </a:txBody>
                  <a:tcPr anchor="ctr"/>
                </a:tc>
                <a:tc>
                  <a:txBody>
                    <a:bodyPr/>
                    <a:lstStyle/>
                    <a:p>
                      <a:pPr algn="ctr"/>
                      <a:r>
                        <a:rPr lang="en-GB" sz="1000" dirty="0"/>
                        <a:t>06</a:t>
                      </a:r>
                      <a:endParaRPr lang="en-US" sz="1000" dirty="0"/>
                    </a:p>
                  </a:txBody>
                  <a:tcPr anchor="ctr"/>
                </a:tc>
                <a:extLst>
                  <a:ext uri="{0D108BD9-81ED-4DB2-BD59-A6C34878D82A}">
                    <a16:rowId xmlns:a16="http://schemas.microsoft.com/office/drawing/2014/main" val="1184042516"/>
                  </a:ext>
                </a:extLst>
              </a:tr>
              <a:tr h="27387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1000" dirty="0"/>
                        <a:t>Features</a:t>
                      </a:r>
                    </a:p>
                  </a:txBody>
                  <a:tcPr anchor="ctr"/>
                </a:tc>
                <a:tc>
                  <a:txBody>
                    <a:bodyPr/>
                    <a:lstStyle/>
                    <a:p>
                      <a:pPr algn="ctr"/>
                      <a:r>
                        <a:rPr lang="en-GB" sz="1000" dirty="0"/>
                        <a:t>07</a:t>
                      </a:r>
                      <a:endParaRPr lang="en-US" sz="1000" dirty="0"/>
                    </a:p>
                  </a:txBody>
                  <a:tcPr anchor="ctr"/>
                </a:tc>
                <a:extLst>
                  <a:ext uri="{0D108BD9-81ED-4DB2-BD59-A6C34878D82A}">
                    <a16:rowId xmlns:a16="http://schemas.microsoft.com/office/drawing/2014/main" val="2308664708"/>
                  </a:ext>
                </a:extLst>
              </a:tr>
              <a:tr h="236237">
                <a:tc>
                  <a:txBody>
                    <a:bodyPr/>
                    <a:lstStyle/>
                    <a:p>
                      <a:r>
                        <a:rPr lang="en-GB" sz="1000" dirty="0"/>
                        <a:t>ERD</a:t>
                      </a:r>
                      <a:endParaRPr lang="en-US" sz="1000" dirty="0"/>
                    </a:p>
                  </a:txBody>
                  <a:tcPr anchor="ctr"/>
                </a:tc>
                <a:tc>
                  <a:txBody>
                    <a:bodyPr/>
                    <a:lstStyle/>
                    <a:p>
                      <a:pPr algn="ctr"/>
                      <a:r>
                        <a:rPr lang="en-GB" sz="1000" dirty="0"/>
                        <a:t>08</a:t>
                      </a:r>
                      <a:endParaRPr lang="en-US" sz="1000" dirty="0"/>
                    </a:p>
                  </a:txBody>
                  <a:tcPr anchor="ctr"/>
                </a:tc>
                <a:extLst>
                  <a:ext uri="{0D108BD9-81ED-4DB2-BD59-A6C34878D82A}">
                    <a16:rowId xmlns:a16="http://schemas.microsoft.com/office/drawing/2014/main" val="676983214"/>
                  </a:ext>
                </a:extLst>
              </a:tr>
              <a:tr h="318266">
                <a:tc>
                  <a:txBody>
                    <a:bodyPr/>
                    <a:lstStyle/>
                    <a:p>
                      <a:r>
                        <a:rPr lang="en-GB" sz="1000" dirty="0"/>
                        <a:t>Project Timelines</a:t>
                      </a:r>
                      <a:endParaRPr lang="en-US" sz="1000" dirty="0"/>
                    </a:p>
                  </a:txBody>
                  <a:tcPr anchor="ctr"/>
                </a:tc>
                <a:tc>
                  <a:txBody>
                    <a:bodyPr/>
                    <a:lstStyle/>
                    <a:p>
                      <a:pPr algn="ctr"/>
                      <a:r>
                        <a:rPr lang="en-GB" sz="1000" dirty="0"/>
                        <a:t>09</a:t>
                      </a:r>
                      <a:endParaRPr lang="en-US" sz="1000" dirty="0"/>
                    </a:p>
                  </a:txBody>
                  <a:tcPr anchor="ctr"/>
                </a:tc>
                <a:extLst>
                  <a:ext uri="{0D108BD9-81ED-4DB2-BD59-A6C34878D82A}">
                    <a16:rowId xmlns:a16="http://schemas.microsoft.com/office/drawing/2014/main" val="1972697693"/>
                  </a:ext>
                </a:extLst>
              </a:tr>
              <a:tr h="17447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GB" sz="900" dirty="0"/>
                        <a:t>Resource &amp; Technology</a:t>
                      </a:r>
                    </a:p>
                  </a:txBody>
                  <a:tcPr anchor="ctr"/>
                </a:tc>
                <a:tc>
                  <a:txBody>
                    <a:bodyPr/>
                    <a:lstStyle/>
                    <a:p>
                      <a:pPr algn="ctr"/>
                      <a:r>
                        <a:rPr lang="en-GB" sz="1000" dirty="0"/>
                        <a:t>10</a:t>
                      </a:r>
                      <a:endParaRPr lang="en-US" sz="1000" dirty="0"/>
                    </a:p>
                  </a:txBody>
                  <a:tcPr anchor="ctr"/>
                </a:tc>
                <a:extLst>
                  <a:ext uri="{0D108BD9-81ED-4DB2-BD59-A6C34878D82A}">
                    <a16:rowId xmlns:a16="http://schemas.microsoft.com/office/drawing/2014/main" val="2398560160"/>
                  </a:ext>
                </a:extLst>
              </a:tr>
              <a:tr h="268088">
                <a:tc>
                  <a:txBody>
                    <a:bodyPr/>
                    <a:lstStyle/>
                    <a:p>
                      <a:r>
                        <a:rPr lang="en-GB" sz="1000" b="0" i="0" u="none" strike="noStrike" cap="none" dirty="0">
                          <a:solidFill>
                            <a:srgbClr val="000000"/>
                          </a:solidFill>
                          <a:effectLst/>
                          <a:latin typeface="Arial"/>
                          <a:ea typeface="Arial"/>
                          <a:cs typeface="Arial"/>
                          <a:sym typeface="Arial"/>
                        </a:rPr>
                        <a:t>Page Demo </a:t>
                      </a:r>
                      <a:endParaRPr lang="en-US" sz="1000" dirty="0"/>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GB" sz="1000" dirty="0"/>
                        <a:t>11</a:t>
                      </a:r>
                      <a:endParaRPr lang="en-US" sz="1000" dirty="0"/>
                    </a:p>
                  </a:txBody>
                  <a:tcPr anchor="ctr"/>
                </a:tc>
                <a:extLst>
                  <a:ext uri="{0D108BD9-81ED-4DB2-BD59-A6C34878D82A}">
                    <a16:rowId xmlns:a16="http://schemas.microsoft.com/office/drawing/2014/main" val="1493020295"/>
                  </a:ext>
                </a:extLst>
              </a:tr>
            </a:tbl>
          </a:graphicData>
        </a:graphic>
      </p:graphicFrame>
    </p:spTree>
    <p:extLst>
      <p:ext uri="{BB962C8B-B14F-4D97-AF65-F5344CB8AC3E}">
        <p14:creationId xmlns:p14="http://schemas.microsoft.com/office/powerpoint/2010/main" val="42465084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33"/>
        <p:cNvGrpSpPr/>
        <p:nvPr/>
      </p:nvGrpSpPr>
      <p:grpSpPr>
        <a:xfrm>
          <a:off x="0" y="0"/>
          <a:ext cx="0" cy="0"/>
          <a:chOff x="0" y="0"/>
          <a:chExt cx="0" cy="0"/>
        </a:xfrm>
      </p:grpSpPr>
      <p:sp>
        <p:nvSpPr>
          <p:cNvPr id="434" name="Google Shape;434;p34"/>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Application</a:t>
            </a:r>
            <a:endParaRPr dirty="0"/>
          </a:p>
        </p:txBody>
      </p:sp>
      <p:sp>
        <p:nvSpPr>
          <p:cNvPr id="441" name="Google Shape;441;p34"/>
          <p:cNvSpPr/>
          <p:nvPr/>
        </p:nvSpPr>
        <p:spPr>
          <a:xfrm>
            <a:off x="830995" y="1210213"/>
            <a:ext cx="876600" cy="876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57" name="Google Shape;457;p34"/>
          <p:cNvSpPr/>
          <p:nvPr/>
        </p:nvSpPr>
        <p:spPr>
          <a:xfrm>
            <a:off x="1503813" y="1669293"/>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34"/>
          <p:cNvSpPr/>
          <p:nvPr/>
        </p:nvSpPr>
        <p:spPr>
          <a:xfrm>
            <a:off x="6966611" y="1173475"/>
            <a:ext cx="398400" cy="3984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39" name="Google Shape;363;p31">
            <a:extLst>
              <a:ext uri="{FF2B5EF4-FFF2-40B4-BE49-F238E27FC236}">
                <a16:creationId xmlns:a16="http://schemas.microsoft.com/office/drawing/2014/main" id="{AC199292-DD4C-481C-AC11-84A6589EED44}"/>
              </a:ext>
            </a:extLst>
          </p:cNvPr>
          <p:cNvSpPr txBox="1">
            <a:spLocks noGrp="1"/>
          </p:cNvSpPr>
          <p:nvPr>
            <p:ph type="subTitle" idx="1"/>
          </p:nvPr>
        </p:nvSpPr>
        <p:spPr>
          <a:xfrm>
            <a:off x="2476057" y="1173474"/>
            <a:ext cx="3886377" cy="3743823"/>
          </a:xfrm>
          <a:prstGeom prst="rect">
            <a:avLst/>
          </a:prstGeom>
        </p:spPr>
        <p:txBody>
          <a:bodyPr spcFirstLastPara="1" wrap="square" lIns="91425" tIns="91425" rIns="91425" bIns="91425" anchor="t" anchorCtr="0">
            <a:noAutofit/>
          </a:bodyPr>
          <a:lstStyle/>
          <a:p>
            <a:pPr marL="0" algn="l" rtl="0" eaLnBrk="1" latinLnBrk="0" hangingPunct="1">
              <a:spcBef>
                <a:spcPts val="0"/>
              </a:spcBef>
              <a:spcAft>
                <a:spcPts val="0"/>
              </a:spcAft>
            </a:pPr>
            <a:r>
              <a:rPr lang="en-US" sz="900" kern="1200" dirty="0">
                <a:solidFill>
                  <a:srgbClr val="000000"/>
                </a:solidFill>
                <a:effectLst/>
                <a:latin typeface="Trebuchet MS" panose="020B0603020202020204" pitchFamily="34" charset="0"/>
                <a:ea typeface="+mn-ea"/>
                <a:cs typeface="+mn-cs"/>
              </a:rPr>
              <a:t>08 Aug 2025</a:t>
            </a:r>
            <a:endParaRPr lang="en-US" sz="600" dirty="0">
              <a:effectLst/>
            </a:endParaRPr>
          </a:p>
          <a:p>
            <a:pPr marL="0" algn="l" rtl="0" eaLnBrk="1" latinLnBrk="0" hangingPunct="1">
              <a:spcBef>
                <a:spcPts val="0"/>
              </a:spcBef>
              <a:spcAft>
                <a:spcPts val="0"/>
              </a:spcAft>
            </a:pPr>
            <a:r>
              <a:rPr lang="en-US" sz="900" kern="1200" dirty="0">
                <a:solidFill>
                  <a:srgbClr val="000000"/>
                </a:solidFill>
                <a:effectLst/>
                <a:latin typeface="Trebuchet MS" panose="020B0603020202020204" pitchFamily="34" charset="0"/>
                <a:ea typeface="+mn-ea"/>
                <a:cs typeface="+mn-cs"/>
              </a:rPr>
              <a:t>The Consultant</a:t>
            </a:r>
            <a:br>
              <a:rPr lang="en-US" sz="900" kern="1200" dirty="0">
                <a:solidFill>
                  <a:srgbClr val="000000"/>
                </a:solidFill>
                <a:effectLst/>
                <a:latin typeface="Trebuchet MS" panose="020B0603020202020204" pitchFamily="34" charset="0"/>
                <a:ea typeface="+mn-ea"/>
                <a:cs typeface="+mn-cs"/>
              </a:rPr>
            </a:br>
            <a:r>
              <a:rPr lang="en-US" sz="900" kern="1200" dirty="0">
                <a:solidFill>
                  <a:srgbClr val="000000"/>
                </a:solidFill>
                <a:effectLst/>
                <a:latin typeface="Trebuchet MS" panose="020B0603020202020204" pitchFamily="34" charset="0"/>
                <a:ea typeface="+mn-ea"/>
                <a:cs typeface="+mn-cs"/>
              </a:rPr>
              <a:t>WDPF, IDB-BISEW</a:t>
            </a:r>
            <a:br>
              <a:rPr lang="en-US" sz="900" kern="1200" dirty="0">
                <a:solidFill>
                  <a:srgbClr val="000000"/>
                </a:solidFill>
                <a:effectLst/>
                <a:latin typeface="Trebuchet MS" panose="020B0603020202020204" pitchFamily="34" charset="0"/>
                <a:ea typeface="+mn-ea"/>
                <a:cs typeface="+mn-cs"/>
              </a:rPr>
            </a:br>
            <a:r>
              <a:rPr lang="en-US" sz="900" kern="1200" dirty="0">
                <a:solidFill>
                  <a:srgbClr val="000000"/>
                </a:solidFill>
                <a:effectLst/>
                <a:latin typeface="Trebuchet MS" panose="020B0603020202020204" pitchFamily="34" charset="0"/>
                <a:ea typeface="+mn-ea"/>
                <a:cs typeface="+mn-cs"/>
              </a:rPr>
              <a:t>IDB Bhaban</a:t>
            </a:r>
            <a:br>
              <a:rPr lang="en-US" sz="900" kern="1200" dirty="0">
                <a:solidFill>
                  <a:srgbClr val="000000"/>
                </a:solidFill>
                <a:effectLst/>
                <a:latin typeface="Trebuchet MS" panose="020B0603020202020204" pitchFamily="34" charset="0"/>
                <a:ea typeface="+mn-ea"/>
                <a:cs typeface="+mn-cs"/>
              </a:rPr>
            </a:br>
            <a:r>
              <a:rPr lang="en-US" sz="900" kern="1200" dirty="0">
                <a:solidFill>
                  <a:srgbClr val="000000"/>
                </a:solidFill>
                <a:effectLst/>
                <a:latin typeface="Trebuchet MS" panose="020B0603020202020204" pitchFamily="34" charset="0"/>
                <a:ea typeface="+mn-ea"/>
                <a:cs typeface="+mn-cs"/>
              </a:rPr>
              <a:t>Sher-e-Bangla Nagar, Dhaka.</a:t>
            </a:r>
          </a:p>
          <a:p>
            <a:pPr marL="0" algn="l" rtl="0" eaLnBrk="1" latinLnBrk="0" hangingPunct="1">
              <a:spcBef>
                <a:spcPts val="0"/>
              </a:spcBef>
              <a:spcAft>
                <a:spcPts val="0"/>
              </a:spcAft>
            </a:pPr>
            <a:endParaRPr lang="en-US" sz="600" dirty="0">
              <a:effectLst/>
            </a:endParaRPr>
          </a:p>
          <a:p>
            <a:pPr marL="0" algn="l" rtl="0" eaLnBrk="1" latinLnBrk="0" hangingPunct="1">
              <a:spcBef>
                <a:spcPts val="0"/>
              </a:spcBef>
              <a:spcAft>
                <a:spcPts val="0"/>
              </a:spcAft>
            </a:pPr>
            <a:r>
              <a:rPr lang="en-US" sz="900" kern="1200" dirty="0">
                <a:solidFill>
                  <a:srgbClr val="000000"/>
                </a:solidFill>
                <a:effectLst/>
                <a:latin typeface="Trebuchet MS" panose="020B0603020202020204" pitchFamily="34" charset="0"/>
                <a:ea typeface="+mn-ea"/>
                <a:cs typeface="+mn-cs"/>
              </a:rPr>
              <a:t>Subject: Project proposal letter for a courier service management web app </a:t>
            </a:r>
          </a:p>
          <a:p>
            <a:pPr marL="0" algn="l" rtl="0" eaLnBrk="1" latinLnBrk="0" hangingPunct="1">
              <a:spcBef>
                <a:spcPts val="0"/>
              </a:spcBef>
              <a:spcAft>
                <a:spcPts val="0"/>
              </a:spcAft>
            </a:pPr>
            <a:endParaRPr lang="en-US" sz="600" u="sng" dirty="0">
              <a:effectLst/>
            </a:endParaRPr>
          </a:p>
          <a:p>
            <a:pPr marL="0" algn="l" rtl="0" eaLnBrk="1" latinLnBrk="0" hangingPunct="1">
              <a:spcBef>
                <a:spcPts val="0"/>
              </a:spcBef>
              <a:spcAft>
                <a:spcPts val="0"/>
              </a:spcAft>
            </a:pPr>
            <a:r>
              <a:rPr lang="en-US" sz="900" kern="1200" dirty="0">
                <a:solidFill>
                  <a:srgbClr val="000000"/>
                </a:solidFill>
                <a:effectLst/>
                <a:latin typeface="Trebuchet MS" panose="020B0603020202020204" pitchFamily="34" charset="0"/>
                <a:ea typeface="+mn-ea"/>
                <a:cs typeface="+mn-cs"/>
              </a:rPr>
              <a:t>Dear Sir,</a:t>
            </a:r>
            <a:endParaRPr lang="en-US" sz="600" dirty="0">
              <a:effectLst/>
            </a:endParaRPr>
          </a:p>
          <a:p>
            <a:pPr marL="0" algn="l" rtl="0" eaLnBrk="1" latinLnBrk="0" hangingPunct="1">
              <a:spcBef>
                <a:spcPts val="0"/>
              </a:spcBef>
              <a:spcAft>
                <a:spcPts val="0"/>
              </a:spcAft>
            </a:pPr>
            <a:r>
              <a:rPr lang="en-US" sz="900" kern="1200" dirty="0">
                <a:solidFill>
                  <a:srgbClr val="000000"/>
                </a:solidFill>
                <a:effectLst/>
                <a:latin typeface="Trebuchet MS" panose="020B0603020202020204" pitchFamily="34" charset="0"/>
                <a:ea typeface="+mn-ea"/>
                <a:cs typeface="+mn-cs"/>
              </a:rPr>
              <a:t>Thank you for offering me a great opportunity to make a real-life project based on our core course that is Web Development with PHP and Framework (WDPF). In this respect, I would like to inform you that I have decided to make courier service management web app , which is of most importance for every business community. I have studied the various aspects of this system and made a proposal accordingly, which is enclosed herewith for your kind perusal. So, I think you will finally approve the project and help to utilize my creativity.</a:t>
            </a:r>
          </a:p>
          <a:p>
            <a:pPr marL="0" algn="l" rtl="0" eaLnBrk="1" latinLnBrk="0" hangingPunct="1">
              <a:spcBef>
                <a:spcPts val="0"/>
              </a:spcBef>
              <a:spcAft>
                <a:spcPts val="0"/>
              </a:spcAft>
            </a:pPr>
            <a:endParaRPr lang="en-US" sz="600" dirty="0">
              <a:effectLst/>
            </a:endParaRPr>
          </a:p>
          <a:p>
            <a:pPr marL="0" algn="l" rtl="0" eaLnBrk="1" latinLnBrk="0" hangingPunct="1">
              <a:spcBef>
                <a:spcPts val="0"/>
              </a:spcBef>
              <a:spcAft>
                <a:spcPts val="0"/>
              </a:spcAft>
            </a:pPr>
            <a:r>
              <a:rPr lang="en-US" sz="900" kern="1200" dirty="0">
                <a:solidFill>
                  <a:srgbClr val="000000"/>
                </a:solidFill>
                <a:effectLst/>
                <a:latin typeface="Trebuchet MS" panose="020B0603020202020204" pitchFamily="34" charset="0"/>
                <a:ea typeface="+mn-ea"/>
                <a:cs typeface="+mn-cs"/>
              </a:rPr>
              <a:t>Sincerely,</a:t>
            </a:r>
            <a:br>
              <a:rPr lang="en-US" sz="900" kern="1200" dirty="0">
                <a:solidFill>
                  <a:srgbClr val="000000"/>
                </a:solidFill>
                <a:effectLst/>
                <a:latin typeface="Trebuchet MS" panose="020B0603020202020204" pitchFamily="34" charset="0"/>
                <a:ea typeface="+mn-ea"/>
                <a:cs typeface="+mn-cs"/>
              </a:rPr>
            </a:br>
            <a:r>
              <a:rPr lang="en-US" sz="900" kern="1200" dirty="0">
                <a:solidFill>
                  <a:srgbClr val="000000"/>
                </a:solidFill>
                <a:effectLst/>
                <a:latin typeface="Trebuchet MS" panose="020B0603020202020204" pitchFamily="34" charset="0"/>
                <a:ea typeface="+mn-ea"/>
                <a:cs typeface="+mn-cs"/>
              </a:rPr>
              <a:t>Mahidul Kabir </a:t>
            </a:r>
          </a:p>
          <a:p>
            <a:pPr marL="0" algn="l" rtl="0" eaLnBrk="1" latinLnBrk="0" hangingPunct="1">
              <a:spcBef>
                <a:spcPts val="0"/>
              </a:spcBef>
              <a:spcAft>
                <a:spcPts val="0"/>
              </a:spcAft>
            </a:pPr>
            <a:r>
              <a:rPr lang="en-US" sz="900" kern="1200" dirty="0">
                <a:solidFill>
                  <a:srgbClr val="000000"/>
                </a:solidFill>
                <a:effectLst/>
                <a:latin typeface="Trebuchet MS" panose="020B0603020202020204" pitchFamily="34" charset="0"/>
                <a:ea typeface="+mn-ea"/>
                <a:cs typeface="+mn-cs"/>
              </a:rPr>
              <a:t>Trainee ID: 1288235</a:t>
            </a:r>
            <a:br>
              <a:rPr lang="en-US" sz="900" kern="1200" dirty="0">
                <a:solidFill>
                  <a:srgbClr val="000000"/>
                </a:solidFill>
                <a:effectLst/>
                <a:latin typeface="Trebuchet MS" panose="020B0603020202020204" pitchFamily="34" charset="0"/>
                <a:ea typeface="+mn-ea"/>
                <a:cs typeface="+mn-cs"/>
              </a:rPr>
            </a:br>
            <a:r>
              <a:rPr lang="en-US" sz="900" kern="1200" dirty="0">
                <a:solidFill>
                  <a:srgbClr val="000000"/>
                </a:solidFill>
                <a:effectLst/>
                <a:latin typeface="Trebuchet MS" panose="020B0603020202020204" pitchFamily="34" charset="0"/>
                <a:ea typeface="+mn-ea"/>
                <a:cs typeface="+mn-cs"/>
              </a:rPr>
              <a:t>Batch: WDPF/NCLC-M/65/01</a:t>
            </a:r>
            <a:br>
              <a:rPr lang="en-US" sz="900" kern="1200" dirty="0">
                <a:solidFill>
                  <a:srgbClr val="000000"/>
                </a:solidFill>
                <a:effectLst/>
                <a:latin typeface="Trebuchet MS" panose="020B0603020202020204" pitchFamily="34" charset="0"/>
                <a:ea typeface="+mn-ea"/>
                <a:cs typeface="+mn-cs"/>
              </a:rPr>
            </a:br>
            <a:r>
              <a:rPr lang="en-US" sz="900" kern="1200" dirty="0">
                <a:solidFill>
                  <a:srgbClr val="000000"/>
                </a:solidFill>
                <a:effectLst/>
                <a:latin typeface="Trebuchet MS" panose="020B0603020202020204" pitchFamily="34" charset="0"/>
                <a:ea typeface="+mn-ea"/>
                <a:cs typeface="+mn-cs"/>
              </a:rPr>
              <a:t>Round: 65</a:t>
            </a:r>
            <a:endParaRPr lang="en-US" sz="600" dirty="0">
              <a:effectLst/>
            </a:endParaRPr>
          </a:p>
          <a:p>
            <a:pPr marL="0" lvl="0" indent="0" algn="l" rtl="0">
              <a:spcBef>
                <a:spcPts val="0"/>
              </a:spcBef>
              <a:spcAft>
                <a:spcPts val="0"/>
              </a:spcAft>
              <a:buClr>
                <a:schemeClr val="dk1"/>
              </a:buClr>
              <a:buSzPts val="1100"/>
              <a:buFont typeface="Arial"/>
              <a:buNone/>
            </a:pPr>
            <a:endParaRPr sz="600" dirty="0"/>
          </a:p>
        </p:txBody>
      </p:sp>
    </p:spTree>
    <p:extLst>
      <p:ext uri="{BB962C8B-B14F-4D97-AF65-F5344CB8AC3E}">
        <p14:creationId xmlns:p14="http://schemas.microsoft.com/office/powerpoint/2010/main" val="18133774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4" name="Google Shape;464;p35"/>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Introduction</a:t>
            </a:r>
            <a:endParaRPr dirty="0"/>
          </a:p>
        </p:txBody>
      </p:sp>
      <p:grpSp>
        <p:nvGrpSpPr>
          <p:cNvPr id="472" name="Google Shape;472;p35"/>
          <p:cNvGrpSpPr/>
          <p:nvPr/>
        </p:nvGrpSpPr>
        <p:grpSpPr>
          <a:xfrm>
            <a:off x="-1869825" y="744031"/>
            <a:ext cx="1365479" cy="417541"/>
            <a:chOff x="980175" y="759031"/>
            <a:chExt cx="1365479" cy="417541"/>
          </a:xfrm>
        </p:grpSpPr>
        <p:sp>
          <p:nvSpPr>
            <p:cNvPr id="473" name="Google Shape;473;p35"/>
            <p:cNvSpPr/>
            <p:nvPr/>
          </p:nvSpPr>
          <p:spPr>
            <a:xfrm>
              <a:off x="1928113" y="759031"/>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35"/>
            <p:cNvSpPr/>
            <p:nvPr/>
          </p:nvSpPr>
          <p:spPr>
            <a:xfrm>
              <a:off x="980175" y="800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475" name="Google Shape;475;p35"/>
          <p:cNvSpPr/>
          <p:nvPr/>
        </p:nvSpPr>
        <p:spPr>
          <a:xfrm>
            <a:off x="-2634000" y="-934975"/>
            <a:ext cx="877200" cy="33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476" name="Google Shape;476;p35"/>
          <p:cNvGrpSpPr/>
          <p:nvPr/>
        </p:nvGrpSpPr>
        <p:grpSpPr>
          <a:xfrm rot="-5400000">
            <a:off x="-1534224" y="-1175707"/>
            <a:ext cx="1430173" cy="1043710"/>
            <a:chOff x="7218328" y="-1025906"/>
            <a:chExt cx="1602076" cy="1169161"/>
          </a:xfrm>
        </p:grpSpPr>
        <p:sp>
          <p:nvSpPr>
            <p:cNvPr id="477" name="Google Shape;477;p35"/>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35"/>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9" name="Google Shape;479;p35"/>
          <p:cNvSpPr/>
          <p:nvPr/>
        </p:nvSpPr>
        <p:spPr>
          <a:xfrm>
            <a:off x="-4732050" y="1954725"/>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80" name="Google Shape;480;p35"/>
          <p:cNvSpPr/>
          <p:nvPr/>
        </p:nvSpPr>
        <p:spPr>
          <a:xfrm>
            <a:off x="-4732050" y="2478600"/>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81" name="Google Shape;481;p35"/>
          <p:cNvSpPr/>
          <p:nvPr/>
        </p:nvSpPr>
        <p:spPr>
          <a:xfrm>
            <a:off x="-3742737" y="2609150"/>
            <a:ext cx="372000" cy="518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482" name="Google Shape;482;p35"/>
          <p:cNvGrpSpPr/>
          <p:nvPr/>
        </p:nvGrpSpPr>
        <p:grpSpPr>
          <a:xfrm rot="5400000">
            <a:off x="-2993749" y="2147966"/>
            <a:ext cx="1430173" cy="1043710"/>
            <a:chOff x="7218328" y="-1025906"/>
            <a:chExt cx="1602076" cy="1169161"/>
          </a:xfrm>
        </p:grpSpPr>
        <p:sp>
          <p:nvSpPr>
            <p:cNvPr id="483" name="Google Shape;483;p35"/>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35"/>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5" name="Google Shape;485;p35"/>
          <p:cNvGrpSpPr/>
          <p:nvPr/>
        </p:nvGrpSpPr>
        <p:grpSpPr>
          <a:xfrm rot="5400000">
            <a:off x="-3501580" y="321383"/>
            <a:ext cx="1691037" cy="563796"/>
            <a:chOff x="-250955" y="-280117"/>
            <a:chExt cx="1691037" cy="563796"/>
          </a:xfrm>
        </p:grpSpPr>
        <p:grpSp>
          <p:nvGrpSpPr>
            <p:cNvPr id="486" name="Google Shape;486;p35"/>
            <p:cNvGrpSpPr/>
            <p:nvPr/>
          </p:nvGrpSpPr>
          <p:grpSpPr>
            <a:xfrm>
              <a:off x="-250955" y="-280117"/>
              <a:ext cx="964170" cy="563796"/>
              <a:chOff x="8364152" y="215196"/>
              <a:chExt cx="554599" cy="324300"/>
            </a:xfrm>
          </p:grpSpPr>
          <p:sp>
            <p:nvSpPr>
              <p:cNvPr id="487" name="Google Shape;487;p35"/>
              <p:cNvSpPr/>
              <p:nvPr/>
            </p:nvSpPr>
            <p:spPr>
              <a:xfrm>
                <a:off x="8594450"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88" name="Google Shape;488;p35"/>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489" name="Google Shape;489;p35"/>
            <p:cNvSpPr/>
            <p:nvPr/>
          </p:nvSpPr>
          <p:spPr>
            <a:xfrm>
              <a:off x="876382" y="-280117"/>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45" name="Google Shape;363;p31">
            <a:extLst>
              <a:ext uri="{FF2B5EF4-FFF2-40B4-BE49-F238E27FC236}">
                <a16:creationId xmlns:a16="http://schemas.microsoft.com/office/drawing/2014/main" id="{33F444C4-5989-4AE1-86B8-6317EA338DD6}"/>
              </a:ext>
            </a:extLst>
          </p:cNvPr>
          <p:cNvSpPr txBox="1">
            <a:spLocks noGrp="1"/>
          </p:cNvSpPr>
          <p:nvPr>
            <p:ph type="subTitle" idx="1"/>
          </p:nvPr>
        </p:nvSpPr>
        <p:spPr>
          <a:xfrm>
            <a:off x="1183278" y="1086607"/>
            <a:ext cx="7058514" cy="3611868"/>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GB" sz="1600" dirty="0"/>
              <a:t>In today's fast-moving world, courier services play a key role in helping people and businesses stay connected. Whether it's delivering a package across the city or sending products to customers, reliable delivery is now a basic expectation. However, many small or mid-level courier services still use manual systems that are slow, confusing, or prone to errors. This project proposes a web-based application for managing courier services more efficiently. The system will make tasks like booking, tracking, and managing deliveries easier for both customers and admins. It aims to reduce paperwork, improve delivery speed, and ensure better communication between users and service providers. With features like order tracking, real-time status updates, and digital records, the application will help courier companies take the “next step” in modern delivery services. The goal is to make courier operations smoother, faster, and more reliable using simple, user-friendly technology.</a:t>
            </a:r>
            <a:endParaRPr sz="1600" dirty="0"/>
          </a:p>
        </p:txBody>
      </p:sp>
    </p:spTree>
    <p:extLst>
      <p:ext uri="{BB962C8B-B14F-4D97-AF65-F5344CB8AC3E}">
        <p14:creationId xmlns:p14="http://schemas.microsoft.com/office/powerpoint/2010/main" val="642023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4" name="Google Shape;464;p35"/>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200" dirty="0"/>
              <a:t>Project Objective</a:t>
            </a:r>
            <a:endParaRPr dirty="0"/>
          </a:p>
        </p:txBody>
      </p:sp>
      <p:grpSp>
        <p:nvGrpSpPr>
          <p:cNvPr id="472" name="Google Shape;472;p35"/>
          <p:cNvGrpSpPr/>
          <p:nvPr/>
        </p:nvGrpSpPr>
        <p:grpSpPr>
          <a:xfrm>
            <a:off x="-1869825" y="744031"/>
            <a:ext cx="1365479" cy="417541"/>
            <a:chOff x="980175" y="759031"/>
            <a:chExt cx="1365479" cy="417541"/>
          </a:xfrm>
        </p:grpSpPr>
        <p:sp>
          <p:nvSpPr>
            <p:cNvPr id="473" name="Google Shape;473;p35"/>
            <p:cNvSpPr/>
            <p:nvPr/>
          </p:nvSpPr>
          <p:spPr>
            <a:xfrm>
              <a:off x="1928113" y="759031"/>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35"/>
            <p:cNvSpPr/>
            <p:nvPr/>
          </p:nvSpPr>
          <p:spPr>
            <a:xfrm>
              <a:off x="980175" y="800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475" name="Google Shape;475;p35"/>
          <p:cNvSpPr/>
          <p:nvPr/>
        </p:nvSpPr>
        <p:spPr>
          <a:xfrm>
            <a:off x="-2634000" y="-934975"/>
            <a:ext cx="877200" cy="33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476" name="Google Shape;476;p35"/>
          <p:cNvGrpSpPr/>
          <p:nvPr/>
        </p:nvGrpSpPr>
        <p:grpSpPr>
          <a:xfrm rot="-5400000">
            <a:off x="-1534224" y="-1175707"/>
            <a:ext cx="1430173" cy="1043710"/>
            <a:chOff x="7218328" y="-1025906"/>
            <a:chExt cx="1602076" cy="1169161"/>
          </a:xfrm>
        </p:grpSpPr>
        <p:sp>
          <p:nvSpPr>
            <p:cNvPr id="477" name="Google Shape;477;p35"/>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35"/>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9" name="Google Shape;479;p35"/>
          <p:cNvSpPr/>
          <p:nvPr/>
        </p:nvSpPr>
        <p:spPr>
          <a:xfrm>
            <a:off x="-4732050" y="1954725"/>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80" name="Google Shape;480;p35"/>
          <p:cNvSpPr/>
          <p:nvPr/>
        </p:nvSpPr>
        <p:spPr>
          <a:xfrm>
            <a:off x="-4732050" y="2478600"/>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81" name="Google Shape;481;p35"/>
          <p:cNvSpPr/>
          <p:nvPr/>
        </p:nvSpPr>
        <p:spPr>
          <a:xfrm>
            <a:off x="-3742737" y="2609150"/>
            <a:ext cx="372000" cy="518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482" name="Google Shape;482;p35"/>
          <p:cNvGrpSpPr/>
          <p:nvPr/>
        </p:nvGrpSpPr>
        <p:grpSpPr>
          <a:xfrm rot="5400000">
            <a:off x="-2993749" y="2147966"/>
            <a:ext cx="1430173" cy="1043710"/>
            <a:chOff x="7218328" y="-1025906"/>
            <a:chExt cx="1602076" cy="1169161"/>
          </a:xfrm>
        </p:grpSpPr>
        <p:sp>
          <p:nvSpPr>
            <p:cNvPr id="483" name="Google Shape;483;p35"/>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35"/>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5" name="Google Shape;485;p35"/>
          <p:cNvGrpSpPr/>
          <p:nvPr/>
        </p:nvGrpSpPr>
        <p:grpSpPr>
          <a:xfrm rot="5400000">
            <a:off x="-3501580" y="321383"/>
            <a:ext cx="1691037" cy="563796"/>
            <a:chOff x="-250955" y="-280117"/>
            <a:chExt cx="1691037" cy="563796"/>
          </a:xfrm>
        </p:grpSpPr>
        <p:grpSp>
          <p:nvGrpSpPr>
            <p:cNvPr id="486" name="Google Shape;486;p35"/>
            <p:cNvGrpSpPr/>
            <p:nvPr/>
          </p:nvGrpSpPr>
          <p:grpSpPr>
            <a:xfrm>
              <a:off x="-250955" y="-280117"/>
              <a:ext cx="964170" cy="563796"/>
              <a:chOff x="8364152" y="215196"/>
              <a:chExt cx="554599" cy="324300"/>
            </a:xfrm>
          </p:grpSpPr>
          <p:sp>
            <p:nvSpPr>
              <p:cNvPr id="487" name="Google Shape;487;p35"/>
              <p:cNvSpPr/>
              <p:nvPr/>
            </p:nvSpPr>
            <p:spPr>
              <a:xfrm>
                <a:off x="8594450"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88" name="Google Shape;488;p35"/>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489" name="Google Shape;489;p35"/>
            <p:cNvSpPr/>
            <p:nvPr/>
          </p:nvSpPr>
          <p:spPr>
            <a:xfrm>
              <a:off x="876382" y="-280117"/>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45" name="Google Shape;363;p31">
            <a:extLst>
              <a:ext uri="{FF2B5EF4-FFF2-40B4-BE49-F238E27FC236}">
                <a16:creationId xmlns:a16="http://schemas.microsoft.com/office/drawing/2014/main" id="{33F444C4-5989-4AE1-86B8-6317EA338DD6}"/>
              </a:ext>
            </a:extLst>
          </p:cNvPr>
          <p:cNvSpPr txBox="1">
            <a:spLocks noGrp="1"/>
          </p:cNvSpPr>
          <p:nvPr>
            <p:ph type="subTitle" idx="1"/>
          </p:nvPr>
        </p:nvSpPr>
        <p:spPr>
          <a:xfrm>
            <a:off x="1183278" y="1086607"/>
            <a:ext cx="7058514" cy="3611868"/>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GB" sz="2000" dirty="0"/>
              <a:t>The main objective of this project is to develop a simple and efficient web-based courier management system. It will help users book deliveries, track shipments in real-time, and manage orders digitally. The system will also support admin features like updating delivery status, managing users, and organizing records. By reducing manual work and increasing speed and accuracy, the application aims to improve customer satisfaction and support smoother courier operations. Overall, the goal is to bring convenience, reliability, and transparency to the courier service process.</a:t>
            </a:r>
          </a:p>
        </p:txBody>
      </p:sp>
    </p:spTree>
    <p:extLst>
      <p:ext uri="{BB962C8B-B14F-4D97-AF65-F5344CB8AC3E}">
        <p14:creationId xmlns:p14="http://schemas.microsoft.com/office/powerpoint/2010/main" val="307863573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35"/>
          <p:cNvSpPr txBox="1">
            <a:spLocks noGrp="1"/>
          </p:cNvSpPr>
          <p:nvPr>
            <p:ph type="subTitle" idx="6"/>
          </p:nvPr>
        </p:nvSpPr>
        <p:spPr>
          <a:xfrm>
            <a:off x="1047525" y="2937250"/>
            <a:ext cx="3271800" cy="46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Delivery Management</a:t>
            </a:r>
            <a:endParaRPr dirty="0"/>
          </a:p>
        </p:txBody>
      </p:sp>
      <p:sp>
        <p:nvSpPr>
          <p:cNvPr id="464" name="Google Shape;464;p35"/>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Features</a:t>
            </a:r>
            <a:endParaRPr dirty="0"/>
          </a:p>
        </p:txBody>
      </p:sp>
      <p:sp>
        <p:nvSpPr>
          <p:cNvPr id="465" name="Google Shape;465;p35"/>
          <p:cNvSpPr txBox="1">
            <a:spLocks noGrp="1"/>
          </p:cNvSpPr>
          <p:nvPr>
            <p:ph type="subTitle" idx="1"/>
          </p:nvPr>
        </p:nvSpPr>
        <p:spPr>
          <a:xfrm>
            <a:off x="1047524" y="1608300"/>
            <a:ext cx="3271800" cy="128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will be able to track every step of the delivery through order id online. They will know exactly in which step their parcel actually is.</a:t>
            </a:r>
            <a:endParaRPr dirty="0"/>
          </a:p>
        </p:txBody>
      </p:sp>
      <p:sp>
        <p:nvSpPr>
          <p:cNvPr id="466" name="Google Shape;466;p35"/>
          <p:cNvSpPr txBox="1">
            <a:spLocks noGrp="1"/>
          </p:cNvSpPr>
          <p:nvPr>
            <p:ph type="subTitle" idx="2"/>
          </p:nvPr>
        </p:nvSpPr>
        <p:spPr>
          <a:xfrm>
            <a:off x="4824676" y="1608300"/>
            <a:ext cx="3271800" cy="128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Customer can put their complaints or suggestion against the service they requested. The complaints will be addressed directly  by the admin.</a:t>
            </a:r>
            <a:endParaRPr dirty="0"/>
          </a:p>
        </p:txBody>
      </p:sp>
      <p:sp>
        <p:nvSpPr>
          <p:cNvPr id="467" name="Google Shape;467;p35"/>
          <p:cNvSpPr txBox="1">
            <a:spLocks noGrp="1"/>
          </p:cNvSpPr>
          <p:nvPr>
            <p:ph type="subTitle" idx="3"/>
          </p:nvPr>
        </p:nvSpPr>
        <p:spPr>
          <a:xfrm>
            <a:off x="1047524" y="3319070"/>
            <a:ext cx="3271800" cy="128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Total delivery process is managed through a </a:t>
            </a:r>
            <a:r>
              <a:rPr lang="en-US" b="0" i="0" dirty="0">
                <a:solidFill>
                  <a:srgbClr val="1F1F1F"/>
                </a:solidFill>
                <a:effectLst/>
                <a:latin typeface="Google Sans"/>
              </a:rPr>
              <a:t>meticulous admin panel which is easy to use and branch employee will handle it.</a:t>
            </a:r>
            <a:r>
              <a:rPr lang="en" dirty="0"/>
              <a:t> </a:t>
            </a:r>
            <a:endParaRPr dirty="0"/>
          </a:p>
        </p:txBody>
      </p:sp>
      <p:sp>
        <p:nvSpPr>
          <p:cNvPr id="468" name="Google Shape;468;p35"/>
          <p:cNvSpPr txBox="1">
            <a:spLocks noGrp="1"/>
          </p:cNvSpPr>
          <p:nvPr>
            <p:ph type="subTitle" idx="4"/>
          </p:nvPr>
        </p:nvSpPr>
        <p:spPr>
          <a:xfrm>
            <a:off x="4824676" y="3319070"/>
            <a:ext cx="3271800" cy="129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delivery cost of each parcel will be </a:t>
            </a:r>
            <a:r>
              <a:rPr lang="en-US" b="0" i="0" dirty="0">
                <a:solidFill>
                  <a:srgbClr val="1F1F1F"/>
                </a:solidFill>
                <a:effectLst/>
                <a:latin typeface="Google Sans"/>
              </a:rPr>
              <a:t>dynamically put as per the weight and risk category of the parc</a:t>
            </a:r>
            <a:r>
              <a:rPr lang="en-US" dirty="0">
                <a:solidFill>
                  <a:srgbClr val="1F1F1F"/>
                </a:solidFill>
                <a:latin typeface="Google Sans"/>
              </a:rPr>
              <a:t>el. The admin will be able to see the earnings easily in the admin panel.</a:t>
            </a:r>
            <a:endParaRPr dirty="0"/>
          </a:p>
        </p:txBody>
      </p:sp>
      <p:sp>
        <p:nvSpPr>
          <p:cNvPr id="469" name="Google Shape;469;p35"/>
          <p:cNvSpPr txBox="1">
            <a:spLocks noGrp="1"/>
          </p:cNvSpPr>
          <p:nvPr>
            <p:ph type="subTitle" idx="5"/>
          </p:nvPr>
        </p:nvSpPr>
        <p:spPr>
          <a:xfrm>
            <a:off x="1047525" y="1221875"/>
            <a:ext cx="3271800" cy="46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Real Time Tracking</a:t>
            </a:r>
            <a:endParaRPr dirty="0"/>
          </a:p>
        </p:txBody>
      </p:sp>
      <p:sp>
        <p:nvSpPr>
          <p:cNvPr id="470" name="Google Shape;470;p35"/>
          <p:cNvSpPr txBox="1">
            <a:spLocks noGrp="1"/>
          </p:cNvSpPr>
          <p:nvPr>
            <p:ph type="subTitle" idx="7"/>
          </p:nvPr>
        </p:nvSpPr>
        <p:spPr>
          <a:xfrm>
            <a:off x="4824649" y="1221875"/>
            <a:ext cx="3271800" cy="461700"/>
          </a:xfrm>
          <a:prstGeom prst="rect">
            <a:avLst/>
          </a:prstGeom>
        </p:spPr>
        <p:txBody>
          <a:bodyPr spcFirstLastPara="1" wrap="square" lIns="91425" tIns="91425" rIns="91425" bIns="91425" anchor="b" anchorCtr="0">
            <a:spAutoFit/>
          </a:bodyPr>
          <a:lstStyle/>
          <a:p>
            <a:pPr marL="0" lvl="0" indent="0" algn="l" rtl="0">
              <a:spcBef>
                <a:spcPts val="0"/>
              </a:spcBef>
              <a:spcAft>
                <a:spcPts val="0"/>
              </a:spcAft>
              <a:buNone/>
            </a:pPr>
            <a:r>
              <a:rPr lang="en" dirty="0"/>
              <a:t>Complaints and Suggestions</a:t>
            </a:r>
            <a:endParaRPr dirty="0"/>
          </a:p>
        </p:txBody>
      </p:sp>
      <p:sp>
        <p:nvSpPr>
          <p:cNvPr id="471" name="Google Shape;471;p35"/>
          <p:cNvSpPr txBox="1">
            <a:spLocks noGrp="1"/>
          </p:cNvSpPr>
          <p:nvPr>
            <p:ph type="subTitle" idx="8"/>
          </p:nvPr>
        </p:nvSpPr>
        <p:spPr>
          <a:xfrm>
            <a:off x="4824649" y="2937250"/>
            <a:ext cx="3271800" cy="46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Financial Management</a:t>
            </a:r>
            <a:endParaRPr dirty="0"/>
          </a:p>
        </p:txBody>
      </p:sp>
      <p:grpSp>
        <p:nvGrpSpPr>
          <p:cNvPr id="472" name="Google Shape;472;p35"/>
          <p:cNvGrpSpPr/>
          <p:nvPr/>
        </p:nvGrpSpPr>
        <p:grpSpPr>
          <a:xfrm>
            <a:off x="-1869825" y="744031"/>
            <a:ext cx="1365479" cy="417541"/>
            <a:chOff x="980175" y="759031"/>
            <a:chExt cx="1365479" cy="417541"/>
          </a:xfrm>
        </p:grpSpPr>
        <p:sp>
          <p:nvSpPr>
            <p:cNvPr id="473" name="Google Shape;473;p35"/>
            <p:cNvSpPr/>
            <p:nvPr/>
          </p:nvSpPr>
          <p:spPr>
            <a:xfrm>
              <a:off x="1928113" y="759031"/>
              <a:ext cx="417541" cy="417541"/>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35"/>
            <p:cNvSpPr/>
            <p:nvPr/>
          </p:nvSpPr>
          <p:spPr>
            <a:xfrm>
              <a:off x="980175" y="800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475" name="Google Shape;475;p35"/>
          <p:cNvSpPr/>
          <p:nvPr/>
        </p:nvSpPr>
        <p:spPr>
          <a:xfrm>
            <a:off x="-2634000" y="-934975"/>
            <a:ext cx="877200" cy="33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476" name="Google Shape;476;p35"/>
          <p:cNvGrpSpPr/>
          <p:nvPr/>
        </p:nvGrpSpPr>
        <p:grpSpPr>
          <a:xfrm rot="-5400000">
            <a:off x="-1534224" y="-1175707"/>
            <a:ext cx="1430173" cy="1043710"/>
            <a:chOff x="7218328" y="-1025906"/>
            <a:chExt cx="1602076" cy="1169161"/>
          </a:xfrm>
        </p:grpSpPr>
        <p:sp>
          <p:nvSpPr>
            <p:cNvPr id="477" name="Google Shape;477;p35"/>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35"/>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479" name="Google Shape;479;p35"/>
          <p:cNvSpPr/>
          <p:nvPr/>
        </p:nvSpPr>
        <p:spPr>
          <a:xfrm>
            <a:off x="-4732050" y="1954725"/>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80" name="Google Shape;480;p35"/>
          <p:cNvSpPr/>
          <p:nvPr/>
        </p:nvSpPr>
        <p:spPr>
          <a:xfrm>
            <a:off x="-4732050" y="2478600"/>
            <a:ext cx="419100" cy="4191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81" name="Google Shape;481;p35"/>
          <p:cNvSpPr/>
          <p:nvPr/>
        </p:nvSpPr>
        <p:spPr>
          <a:xfrm>
            <a:off x="-3742737" y="2609150"/>
            <a:ext cx="372000" cy="518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482" name="Google Shape;482;p35"/>
          <p:cNvGrpSpPr/>
          <p:nvPr/>
        </p:nvGrpSpPr>
        <p:grpSpPr>
          <a:xfrm rot="5400000">
            <a:off x="-2993749" y="2147966"/>
            <a:ext cx="1430173" cy="1043710"/>
            <a:chOff x="7218328" y="-1025906"/>
            <a:chExt cx="1602076" cy="1169161"/>
          </a:xfrm>
        </p:grpSpPr>
        <p:sp>
          <p:nvSpPr>
            <p:cNvPr id="483" name="Google Shape;483;p35"/>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35"/>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85" name="Google Shape;485;p35"/>
          <p:cNvGrpSpPr/>
          <p:nvPr/>
        </p:nvGrpSpPr>
        <p:grpSpPr>
          <a:xfrm rot="5400000">
            <a:off x="-3501580" y="321383"/>
            <a:ext cx="1691037" cy="563796"/>
            <a:chOff x="-250955" y="-280117"/>
            <a:chExt cx="1691037" cy="563796"/>
          </a:xfrm>
        </p:grpSpPr>
        <p:grpSp>
          <p:nvGrpSpPr>
            <p:cNvPr id="486" name="Google Shape;486;p35"/>
            <p:cNvGrpSpPr/>
            <p:nvPr/>
          </p:nvGrpSpPr>
          <p:grpSpPr>
            <a:xfrm>
              <a:off x="-250955" y="-280117"/>
              <a:ext cx="964170" cy="563796"/>
              <a:chOff x="8364152" y="215196"/>
              <a:chExt cx="554599" cy="324300"/>
            </a:xfrm>
          </p:grpSpPr>
          <p:sp>
            <p:nvSpPr>
              <p:cNvPr id="487" name="Google Shape;487;p35"/>
              <p:cNvSpPr/>
              <p:nvPr/>
            </p:nvSpPr>
            <p:spPr>
              <a:xfrm>
                <a:off x="8594450"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488" name="Google Shape;488;p35"/>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489" name="Google Shape;489;p35"/>
            <p:cNvSpPr/>
            <p:nvPr/>
          </p:nvSpPr>
          <p:spPr>
            <a:xfrm>
              <a:off x="876382" y="-280117"/>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29" name="Google Shape;468;p35">
            <a:extLst>
              <a:ext uri="{FF2B5EF4-FFF2-40B4-BE49-F238E27FC236}">
                <a16:creationId xmlns:a16="http://schemas.microsoft.com/office/drawing/2014/main" id="{98C99AC0-65A8-4C5F-B081-7CB84306CE7E}"/>
              </a:ext>
            </a:extLst>
          </p:cNvPr>
          <p:cNvSpPr txBox="1">
            <a:spLocks/>
          </p:cNvSpPr>
          <p:nvPr/>
        </p:nvSpPr>
        <p:spPr>
          <a:xfrm>
            <a:off x="3587804" y="4698475"/>
            <a:ext cx="1463040" cy="3273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1pPr>
            <a:lvl2pPr marL="914400" marR="0" lvl="1"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2pPr>
            <a:lvl3pPr marL="1371600" marR="0" lvl="2"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3pPr>
            <a:lvl4pPr marL="1828800" marR="0" lvl="3"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4pPr>
            <a:lvl5pPr marL="2286000" marR="0" lvl="4"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5pPr>
            <a:lvl6pPr marL="2743200" marR="0" lvl="5"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6pPr>
            <a:lvl7pPr marL="3200400" marR="0" lvl="6"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7pPr>
            <a:lvl8pPr marL="3657600" marR="0" lvl="7"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8pPr>
            <a:lvl9pPr marL="4114800" marR="0" lvl="8" indent="-304800" algn="ctr" rtl="0">
              <a:lnSpc>
                <a:spcPct val="100000"/>
              </a:lnSpc>
              <a:spcBef>
                <a:spcPts val="0"/>
              </a:spcBef>
              <a:spcAft>
                <a:spcPts val="0"/>
              </a:spcAft>
              <a:buClr>
                <a:schemeClr val="dk1"/>
              </a:buClr>
              <a:buSzPts val="1200"/>
              <a:buFont typeface="Barlow"/>
              <a:buNone/>
              <a:defRPr sz="1200" b="0" i="0" u="none" strike="noStrike" cap="none">
                <a:solidFill>
                  <a:schemeClr val="dk1"/>
                </a:solidFill>
                <a:latin typeface="Barlow"/>
                <a:ea typeface="Barlow"/>
                <a:cs typeface="Barlow"/>
                <a:sym typeface="Barlow"/>
              </a:defRPr>
            </a:lvl9pPr>
          </a:lstStyle>
          <a:p>
            <a:pPr marL="0" indent="0"/>
            <a:r>
              <a:rPr lang="en-GB" dirty="0"/>
              <a:t>And many more….</a:t>
            </a:r>
          </a:p>
        </p:txBody>
      </p:sp>
    </p:spTree>
    <p:extLst>
      <p:ext uri="{BB962C8B-B14F-4D97-AF65-F5344CB8AC3E}">
        <p14:creationId xmlns:p14="http://schemas.microsoft.com/office/powerpoint/2010/main" val="2279450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37"/>
          <p:cNvSpPr/>
          <p:nvPr/>
        </p:nvSpPr>
        <p:spPr>
          <a:xfrm>
            <a:off x="2629059" y="816203"/>
            <a:ext cx="876600" cy="8766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1" name="Google Shape;521;p37"/>
          <p:cNvSpPr/>
          <p:nvPr/>
        </p:nvSpPr>
        <p:spPr>
          <a:xfrm>
            <a:off x="-1500800" y="2778125"/>
            <a:ext cx="799200" cy="7992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8" name="Google Shape;528;p37"/>
          <p:cNvSpPr/>
          <p:nvPr/>
        </p:nvSpPr>
        <p:spPr>
          <a:xfrm>
            <a:off x="-1564550" y="1887600"/>
            <a:ext cx="369300" cy="369300"/>
          </a:xfrm>
          <a:prstGeom prst="ellipse">
            <a:avLst/>
          </a:prstGeom>
          <a:solidFill>
            <a:schemeClr val="lt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29" name="Google Shape;529;p37"/>
          <p:cNvSpPr/>
          <p:nvPr/>
        </p:nvSpPr>
        <p:spPr>
          <a:xfrm>
            <a:off x="-2378012" y="1121100"/>
            <a:ext cx="877200" cy="335400"/>
          </a:xfrm>
          <a:prstGeom prst="roundRect">
            <a:avLst>
              <a:gd name="adj" fmla="val 5000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30" name="Google Shape;530;p37"/>
          <p:cNvSpPr/>
          <p:nvPr/>
        </p:nvSpPr>
        <p:spPr>
          <a:xfrm>
            <a:off x="-3255200" y="-934975"/>
            <a:ext cx="877200" cy="335400"/>
          </a:xfrm>
          <a:prstGeom prst="roundRect">
            <a:avLst>
              <a:gd name="adj" fmla="val 5000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31" name="Google Shape;531;p37"/>
          <p:cNvGrpSpPr/>
          <p:nvPr/>
        </p:nvGrpSpPr>
        <p:grpSpPr>
          <a:xfrm rot="-5400000">
            <a:off x="-2094986" y="-832807"/>
            <a:ext cx="1430173" cy="1043710"/>
            <a:chOff x="7218328" y="-1025906"/>
            <a:chExt cx="1602076" cy="1169161"/>
          </a:xfrm>
        </p:grpSpPr>
        <p:sp>
          <p:nvSpPr>
            <p:cNvPr id="532" name="Google Shape;532;p37"/>
            <p:cNvSpPr/>
            <p:nvPr/>
          </p:nvSpPr>
          <p:spPr>
            <a:xfrm>
              <a:off x="7218328" y="-1025906"/>
              <a:ext cx="1077341" cy="1169161"/>
            </a:xfrm>
            <a:custGeom>
              <a:avLst/>
              <a:gdLst/>
              <a:ahLst/>
              <a:cxnLst/>
              <a:rect l="l" t="t" r="r" b="b"/>
              <a:pathLst>
                <a:path w="1077341" h="1169161" extrusionOk="0">
                  <a:moveTo>
                    <a:pt x="1077341" y="1169162"/>
                  </a:moveTo>
                  <a:lnTo>
                    <a:pt x="1077341" y="538671"/>
                  </a:lnTo>
                  <a:cubicBezTo>
                    <a:pt x="1077341" y="241173"/>
                    <a:pt x="836168" y="0"/>
                    <a:pt x="538671" y="0"/>
                  </a:cubicBezTo>
                  <a:lnTo>
                    <a:pt x="538671"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37"/>
            <p:cNvSpPr/>
            <p:nvPr/>
          </p:nvSpPr>
          <p:spPr>
            <a:xfrm>
              <a:off x="7743063" y="-1025906"/>
              <a:ext cx="1077341" cy="1169161"/>
            </a:xfrm>
            <a:custGeom>
              <a:avLst/>
              <a:gdLst/>
              <a:ahLst/>
              <a:cxnLst/>
              <a:rect l="l" t="t" r="r" b="b"/>
              <a:pathLst>
                <a:path w="1077341" h="1169161" extrusionOk="0">
                  <a:moveTo>
                    <a:pt x="1077341" y="1169162"/>
                  </a:moveTo>
                  <a:lnTo>
                    <a:pt x="1077341" y="538671"/>
                  </a:lnTo>
                  <a:cubicBezTo>
                    <a:pt x="1077341" y="241173"/>
                    <a:pt x="836168" y="0"/>
                    <a:pt x="538670" y="0"/>
                  </a:cubicBezTo>
                  <a:lnTo>
                    <a:pt x="538670" y="0"/>
                  </a:lnTo>
                  <a:cubicBezTo>
                    <a:pt x="241173" y="0"/>
                    <a:pt x="0" y="241173"/>
                    <a:pt x="0" y="538671"/>
                  </a:cubicBezTo>
                  <a:lnTo>
                    <a:pt x="0" y="1169162"/>
                  </a:lnTo>
                </a:path>
              </a:pathLst>
            </a:custGeom>
            <a:noFill/>
            <a:ln w="19050" cap="flat" cmpd="sng">
              <a:solidFill>
                <a:schemeClr val="lt2"/>
              </a:solidFill>
              <a:prstDash val="solid"/>
              <a:miter lim="8000"/>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34" name="Google Shape;534;p37"/>
          <p:cNvSpPr/>
          <p:nvPr/>
        </p:nvSpPr>
        <p:spPr>
          <a:xfrm>
            <a:off x="-3753675" y="176150"/>
            <a:ext cx="796500" cy="1109100"/>
          </a:xfrm>
          <a:prstGeom prst="round2SameRect">
            <a:avLst>
              <a:gd name="adj1" fmla="val 50000"/>
              <a:gd name="adj2"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nvGrpSpPr>
          <p:cNvPr id="535" name="Google Shape;535;p37"/>
          <p:cNvGrpSpPr/>
          <p:nvPr/>
        </p:nvGrpSpPr>
        <p:grpSpPr>
          <a:xfrm>
            <a:off x="5476270" y="-1233892"/>
            <a:ext cx="1691037" cy="563796"/>
            <a:chOff x="-250955" y="-280117"/>
            <a:chExt cx="1691037" cy="563796"/>
          </a:xfrm>
        </p:grpSpPr>
        <p:grpSp>
          <p:nvGrpSpPr>
            <p:cNvPr id="536" name="Google Shape;536;p37"/>
            <p:cNvGrpSpPr/>
            <p:nvPr/>
          </p:nvGrpSpPr>
          <p:grpSpPr>
            <a:xfrm>
              <a:off x="-250955" y="-280117"/>
              <a:ext cx="964170" cy="563796"/>
              <a:chOff x="8364152" y="215196"/>
              <a:chExt cx="554599" cy="324300"/>
            </a:xfrm>
          </p:grpSpPr>
          <p:sp>
            <p:nvSpPr>
              <p:cNvPr id="537" name="Google Shape;537;p37"/>
              <p:cNvSpPr/>
              <p:nvPr/>
            </p:nvSpPr>
            <p:spPr>
              <a:xfrm>
                <a:off x="8594450"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38" name="Google Shape;538;p37"/>
              <p:cNvSpPr/>
              <p:nvPr/>
            </p:nvSpPr>
            <p:spPr>
              <a:xfrm>
                <a:off x="8364152" y="215196"/>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39" name="Google Shape;539;p37"/>
            <p:cNvSpPr/>
            <p:nvPr/>
          </p:nvSpPr>
          <p:spPr>
            <a:xfrm>
              <a:off x="876382" y="-280117"/>
              <a:ext cx="563700" cy="563700"/>
            </a:xfrm>
            <a:prstGeom prst="ellipse">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grpSp>
      <p:sp>
        <p:nvSpPr>
          <p:cNvPr id="540" name="Google Shape;540;p37"/>
          <p:cNvSpPr/>
          <p:nvPr/>
        </p:nvSpPr>
        <p:spPr>
          <a:xfrm>
            <a:off x="-3364559" y="1978827"/>
            <a:ext cx="799293" cy="799293"/>
          </a:xfrm>
          <a:custGeom>
            <a:avLst/>
            <a:gdLst/>
            <a:ahLst/>
            <a:cxnLst/>
            <a:rect l="l" t="t" r="r" b="b"/>
            <a:pathLst>
              <a:path w="1192974" h="1192974" extrusionOk="0">
                <a:moveTo>
                  <a:pt x="596519" y="0"/>
                </a:moveTo>
                <a:lnTo>
                  <a:pt x="646303" y="476186"/>
                </a:lnTo>
                <a:lnTo>
                  <a:pt x="1018286" y="174688"/>
                </a:lnTo>
                <a:lnTo>
                  <a:pt x="716788" y="546672"/>
                </a:lnTo>
                <a:lnTo>
                  <a:pt x="1192975" y="596519"/>
                </a:lnTo>
                <a:lnTo>
                  <a:pt x="716788" y="646303"/>
                </a:lnTo>
                <a:lnTo>
                  <a:pt x="1018286" y="1018286"/>
                </a:lnTo>
                <a:lnTo>
                  <a:pt x="646303" y="716788"/>
                </a:lnTo>
                <a:lnTo>
                  <a:pt x="596519" y="1192975"/>
                </a:lnTo>
                <a:lnTo>
                  <a:pt x="546672" y="716788"/>
                </a:lnTo>
                <a:lnTo>
                  <a:pt x="174752" y="1018286"/>
                </a:lnTo>
                <a:lnTo>
                  <a:pt x="476186" y="646303"/>
                </a:lnTo>
                <a:lnTo>
                  <a:pt x="0" y="596519"/>
                </a:lnTo>
                <a:lnTo>
                  <a:pt x="476186" y="546672"/>
                </a:lnTo>
                <a:lnTo>
                  <a:pt x="174752" y="174688"/>
                </a:lnTo>
                <a:lnTo>
                  <a:pt x="546672" y="476186"/>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37"/>
          <p:cNvSpPr/>
          <p:nvPr/>
        </p:nvSpPr>
        <p:spPr>
          <a:xfrm flipH="1">
            <a:off x="9909350" y="3127250"/>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542" name="Google Shape;542;p37"/>
          <p:cNvSpPr/>
          <p:nvPr/>
        </p:nvSpPr>
        <p:spPr>
          <a:xfrm flipH="1">
            <a:off x="9909350" y="3577325"/>
            <a:ext cx="324300" cy="3243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Barlow"/>
              <a:ea typeface="Barlow"/>
              <a:cs typeface="Barlow"/>
              <a:sym typeface="Barlow"/>
            </a:endParaRPr>
          </a:p>
        </p:txBody>
      </p:sp>
      <p:sp>
        <p:nvSpPr>
          <p:cNvPr id="25" name="Google Shape;464;p35">
            <a:extLst>
              <a:ext uri="{FF2B5EF4-FFF2-40B4-BE49-F238E27FC236}">
                <a16:creationId xmlns:a16="http://schemas.microsoft.com/office/drawing/2014/main" id="{8D995C68-C55D-4DAD-9419-8DEA871D82B8}"/>
              </a:ext>
            </a:extLst>
          </p:cNvPr>
          <p:cNvSpPr txBox="1">
            <a:spLocks/>
          </p:cNvSpPr>
          <p:nvPr/>
        </p:nvSpPr>
        <p:spPr>
          <a:xfrm>
            <a:off x="1130708" y="73003"/>
            <a:ext cx="6882583" cy="390729"/>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3400"/>
              <a:buFont typeface="DM Sans"/>
              <a:buNone/>
              <a:defRPr sz="3400" b="0" i="0" u="none" strike="noStrike" cap="none">
                <a:solidFill>
                  <a:schemeClr val="dk1"/>
                </a:solidFill>
                <a:latin typeface="DM Sans"/>
                <a:ea typeface="DM Sans"/>
                <a:cs typeface="DM Sans"/>
                <a:sym typeface="DM Sans"/>
              </a:defRPr>
            </a:lvl1pPr>
            <a:lvl2pPr marR="0" lvl="1"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2pPr>
            <a:lvl3pPr marR="0" lvl="2"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3pPr>
            <a:lvl4pPr marR="0" lvl="3"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4pPr>
            <a:lvl5pPr marR="0" lvl="4"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5pPr>
            <a:lvl6pPr marR="0" lvl="5"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6pPr>
            <a:lvl7pPr marR="0" lvl="6"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7pPr>
            <a:lvl8pPr marR="0" lvl="7"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8pPr>
            <a:lvl9pPr marR="0" lvl="8" algn="ctr" rtl="0">
              <a:lnSpc>
                <a:spcPct val="100000"/>
              </a:lnSpc>
              <a:spcBef>
                <a:spcPts val="0"/>
              </a:spcBef>
              <a:spcAft>
                <a:spcPts val="0"/>
              </a:spcAft>
              <a:buClr>
                <a:schemeClr val="lt1"/>
              </a:buClr>
              <a:buSzPts val="3400"/>
              <a:buFont typeface="DM Sans"/>
              <a:buNone/>
              <a:defRPr sz="3400" b="0" i="0" u="none" strike="noStrike" cap="none">
                <a:solidFill>
                  <a:schemeClr val="lt1"/>
                </a:solidFill>
                <a:latin typeface="DM Sans"/>
                <a:ea typeface="DM Sans"/>
                <a:cs typeface="DM Sans"/>
                <a:sym typeface="DM Sans"/>
              </a:defRPr>
            </a:lvl9pPr>
          </a:lstStyle>
          <a:p>
            <a:pPr algn="l"/>
            <a:r>
              <a:rPr lang="en-US" sz="1800" b="0" i="0" dirty="0">
                <a:solidFill>
                  <a:srgbClr val="000000"/>
                </a:solidFill>
                <a:effectLst/>
                <a:latin typeface="Calibri" panose="020F0502020204030204" pitchFamily="34" charset="0"/>
                <a:ea typeface="+mj-ea"/>
                <a:cs typeface="Calibri" panose="020F0502020204030204" pitchFamily="34" charset="0"/>
              </a:rPr>
              <a:t>ERD</a:t>
            </a:r>
            <a:r>
              <a:rPr lang="en-US" sz="1800" b="0" i="0" spc="-65" dirty="0">
                <a:solidFill>
                  <a:srgbClr val="000000"/>
                </a:solidFill>
                <a:effectLst/>
                <a:latin typeface="Calibri" panose="020F0502020204030204" pitchFamily="34" charset="0"/>
                <a:ea typeface="+mj-ea"/>
                <a:cs typeface="Calibri" panose="020F0502020204030204" pitchFamily="34" charset="0"/>
              </a:rPr>
              <a:t> </a:t>
            </a:r>
            <a:r>
              <a:rPr lang="en-US" sz="1800" b="0" i="0" dirty="0">
                <a:solidFill>
                  <a:srgbClr val="000000"/>
                </a:solidFill>
                <a:effectLst/>
                <a:latin typeface="Calibri" panose="020F0502020204030204" pitchFamily="34" charset="0"/>
                <a:ea typeface="+mj-ea"/>
                <a:cs typeface="Calibri" panose="020F0502020204030204" pitchFamily="34" charset="0"/>
              </a:rPr>
              <a:t>–</a:t>
            </a:r>
            <a:r>
              <a:rPr lang="en-US" sz="1800" b="0" i="0" spc="-55" dirty="0">
                <a:solidFill>
                  <a:srgbClr val="000000"/>
                </a:solidFill>
                <a:effectLst/>
                <a:latin typeface="Calibri" panose="020F0502020204030204" pitchFamily="34" charset="0"/>
                <a:ea typeface="+mj-ea"/>
                <a:cs typeface="Calibri" panose="020F0502020204030204" pitchFamily="34" charset="0"/>
              </a:rPr>
              <a:t> </a:t>
            </a:r>
            <a:r>
              <a:rPr lang="en-US" sz="1800" b="0" i="0" dirty="0">
                <a:solidFill>
                  <a:srgbClr val="000000"/>
                </a:solidFill>
                <a:effectLst/>
                <a:latin typeface="Calibri" panose="020F0502020204030204" pitchFamily="34" charset="0"/>
                <a:ea typeface="+mj-ea"/>
                <a:cs typeface="Calibri" panose="020F0502020204030204" pitchFamily="34" charset="0"/>
              </a:rPr>
              <a:t>Entity</a:t>
            </a:r>
            <a:r>
              <a:rPr lang="en-US" sz="1800" b="0" i="0" spc="-55" dirty="0">
                <a:solidFill>
                  <a:srgbClr val="000000"/>
                </a:solidFill>
                <a:effectLst/>
                <a:latin typeface="Calibri" panose="020F0502020204030204" pitchFamily="34" charset="0"/>
                <a:ea typeface="+mj-ea"/>
                <a:cs typeface="Calibri" panose="020F0502020204030204" pitchFamily="34" charset="0"/>
              </a:rPr>
              <a:t> </a:t>
            </a:r>
            <a:r>
              <a:rPr lang="en-US" sz="1800" b="0" i="0" spc="-10" dirty="0">
                <a:solidFill>
                  <a:srgbClr val="000000"/>
                </a:solidFill>
                <a:effectLst/>
                <a:latin typeface="Calibri" panose="020F0502020204030204" pitchFamily="34" charset="0"/>
                <a:ea typeface="+mj-ea"/>
                <a:cs typeface="Calibri" panose="020F0502020204030204" pitchFamily="34" charset="0"/>
              </a:rPr>
              <a:t>Relationship</a:t>
            </a:r>
            <a:r>
              <a:rPr lang="en-US" sz="1800" b="0" i="0" spc="-40" dirty="0">
                <a:solidFill>
                  <a:srgbClr val="000000"/>
                </a:solidFill>
                <a:effectLst/>
                <a:latin typeface="Calibri" panose="020F0502020204030204" pitchFamily="34" charset="0"/>
                <a:ea typeface="+mj-ea"/>
                <a:cs typeface="Calibri" panose="020F0502020204030204" pitchFamily="34" charset="0"/>
              </a:rPr>
              <a:t> </a:t>
            </a:r>
            <a:r>
              <a:rPr lang="en-US" sz="1800" b="0" i="0" spc="-10" dirty="0">
                <a:solidFill>
                  <a:srgbClr val="000000"/>
                </a:solidFill>
                <a:effectLst/>
                <a:latin typeface="Calibri" panose="020F0502020204030204" pitchFamily="34" charset="0"/>
                <a:ea typeface="+mj-ea"/>
                <a:cs typeface="Calibri" panose="020F0502020204030204" pitchFamily="34" charset="0"/>
              </a:rPr>
              <a:t>Diagram</a:t>
            </a:r>
            <a:endParaRPr lang="en-US" dirty="0"/>
          </a:p>
        </p:txBody>
      </p:sp>
      <p:pic>
        <p:nvPicPr>
          <p:cNvPr id="15" name="Picture 14">
            <a:extLst>
              <a:ext uri="{FF2B5EF4-FFF2-40B4-BE49-F238E27FC236}">
                <a16:creationId xmlns:a16="http://schemas.microsoft.com/office/drawing/2014/main" id="{B180D3CE-883A-4595-A5AC-A5DB3689CF68}"/>
              </a:ext>
            </a:extLst>
          </p:cNvPr>
          <p:cNvPicPr>
            <a:picLocks noChangeAspect="1"/>
          </p:cNvPicPr>
          <p:nvPr/>
        </p:nvPicPr>
        <p:blipFill>
          <a:blip r:embed="rId3"/>
          <a:stretch>
            <a:fillRect/>
          </a:stretch>
        </p:blipFill>
        <p:spPr>
          <a:xfrm>
            <a:off x="1711235" y="816203"/>
            <a:ext cx="5630092" cy="4327297"/>
          </a:xfrm>
          <a:prstGeom prst="rect">
            <a:avLst/>
          </a:prstGeom>
        </p:spPr>
      </p:pic>
    </p:spTree>
    <p:extLst>
      <p:ext uri="{BB962C8B-B14F-4D97-AF65-F5344CB8AC3E}">
        <p14:creationId xmlns:p14="http://schemas.microsoft.com/office/powerpoint/2010/main" val="4107115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21"/>
        <p:cNvGrpSpPr/>
        <p:nvPr/>
      </p:nvGrpSpPr>
      <p:grpSpPr>
        <a:xfrm>
          <a:off x="0" y="0"/>
          <a:ext cx="0" cy="0"/>
          <a:chOff x="0" y="0"/>
          <a:chExt cx="0" cy="0"/>
        </a:xfrm>
      </p:grpSpPr>
      <p:sp>
        <p:nvSpPr>
          <p:cNvPr id="622" name="Google Shape;622;p42"/>
          <p:cNvSpPr txBox="1">
            <a:spLocks noGrp="1"/>
          </p:cNvSpPr>
          <p:nvPr>
            <p:ph type="title"/>
          </p:nvPr>
        </p:nvSpPr>
        <p:spPr>
          <a:xfrm>
            <a:off x="720000" y="445025"/>
            <a:ext cx="7704000" cy="649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Google Sans"/>
              </a:rPr>
              <a:t>Project</a:t>
            </a:r>
            <a:r>
              <a:rPr lang="en" dirty="0"/>
              <a:t> timeline</a:t>
            </a:r>
            <a:endParaRPr dirty="0"/>
          </a:p>
        </p:txBody>
      </p:sp>
      <p:sp>
        <p:nvSpPr>
          <p:cNvPr id="623" name="Google Shape;623;p42"/>
          <p:cNvSpPr/>
          <p:nvPr/>
        </p:nvSpPr>
        <p:spPr>
          <a:xfrm>
            <a:off x="1531125" y="1345275"/>
            <a:ext cx="176400" cy="176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2"/>
          <p:cNvSpPr/>
          <p:nvPr/>
        </p:nvSpPr>
        <p:spPr>
          <a:xfrm>
            <a:off x="3495025" y="1345275"/>
            <a:ext cx="176400" cy="176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2"/>
          <p:cNvSpPr/>
          <p:nvPr/>
        </p:nvSpPr>
        <p:spPr>
          <a:xfrm>
            <a:off x="5458925" y="1345275"/>
            <a:ext cx="176400" cy="176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2"/>
          <p:cNvSpPr/>
          <p:nvPr/>
        </p:nvSpPr>
        <p:spPr>
          <a:xfrm>
            <a:off x="7422825" y="1345275"/>
            <a:ext cx="176400" cy="176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2"/>
          <p:cNvSpPr txBox="1"/>
          <p:nvPr/>
        </p:nvSpPr>
        <p:spPr>
          <a:xfrm flipH="1">
            <a:off x="713125" y="1846150"/>
            <a:ext cx="1812300" cy="923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rgbClr val="191919"/>
                </a:solidFill>
                <a:latin typeface="Barlow"/>
                <a:ea typeface="Barlow"/>
                <a:cs typeface="Barlow"/>
                <a:sym typeface="Barlow"/>
              </a:rPr>
              <a:t>Initial Study &amp; Documentation</a:t>
            </a:r>
          </a:p>
          <a:p>
            <a:pPr marL="0" lvl="0" indent="0" algn="ctr" rtl="0">
              <a:spcBef>
                <a:spcPts val="0"/>
              </a:spcBef>
              <a:spcAft>
                <a:spcPts val="0"/>
              </a:spcAft>
              <a:buNone/>
            </a:pPr>
            <a:endParaRPr lang="en-US" sz="1200" dirty="0">
              <a:solidFill>
                <a:srgbClr val="191919"/>
              </a:solidFill>
              <a:latin typeface="Barlow"/>
              <a:ea typeface="Barlow"/>
              <a:cs typeface="Barlow"/>
              <a:sym typeface="Barlow"/>
            </a:endParaRPr>
          </a:p>
          <a:p>
            <a:pPr marL="0" lvl="0" indent="0" algn="ctr" rtl="0">
              <a:spcBef>
                <a:spcPts val="0"/>
              </a:spcBef>
              <a:spcAft>
                <a:spcPts val="0"/>
              </a:spcAft>
              <a:buNone/>
            </a:pPr>
            <a:r>
              <a:rPr lang="en-US" sz="1200" dirty="0">
                <a:solidFill>
                  <a:srgbClr val="191919"/>
                </a:solidFill>
                <a:latin typeface="Barlow"/>
                <a:ea typeface="Barlow"/>
                <a:cs typeface="Barlow"/>
                <a:sym typeface="Barlow"/>
              </a:rPr>
              <a:t>7 Days </a:t>
            </a:r>
            <a:endParaRPr sz="1200" dirty="0">
              <a:solidFill>
                <a:srgbClr val="191919"/>
              </a:solidFill>
              <a:latin typeface="Barlow"/>
              <a:ea typeface="Barlow"/>
              <a:cs typeface="Barlow"/>
              <a:sym typeface="Barlow"/>
            </a:endParaRPr>
          </a:p>
        </p:txBody>
      </p:sp>
      <p:sp>
        <p:nvSpPr>
          <p:cNvPr id="628" name="Google Shape;628;p42"/>
          <p:cNvSpPr txBox="1"/>
          <p:nvPr/>
        </p:nvSpPr>
        <p:spPr>
          <a:xfrm flipH="1">
            <a:off x="2677025" y="1846150"/>
            <a:ext cx="1812300" cy="923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dk1"/>
                </a:solidFill>
                <a:latin typeface="Barlow"/>
                <a:ea typeface="Barlow"/>
                <a:cs typeface="Barlow"/>
                <a:sym typeface="Barlow"/>
              </a:rPr>
              <a:t>Feasibility Study &amp; Documentation</a:t>
            </a:r>
          </a:p>
          <a:p>
            <a:pPr marL="0" lvl="0" indent="0" algn="ctr" rtl="0">
              <a:spcBef>
                <a:spcPts val="0"/>
              </a:spcBef>
              <a:spcAft>
                <a:spcPts val="0"/>
              </a:spcAft>
              <a:buNone/>
            </a:pPr>
            <a:endParaRPr lang="en" sz="1200" dirty="0">
              <a:solidFill>
                <a:schemeClr val="dk1"/>
              </a:solidFill>
              <a:latin typeface="Barlow"/>
              <a:ea typeface="Barlow"/>
              <a:cs typeface="Barlow"/>
              <a:sym typeface="Barlow"/>
            </a:endParaRPr>
          </a:p>
          <a:p>
            <a:pPr marL="0" lvl="0" indent="0" algn="ctr" rtl="0">
              <a:spcBef>
                <a:spcPts val="0"/>
              </a:spcBef>
              <a:spcAft>
                <a:spcPts val="0"/>
              </a:spcAft>
              <a:buNone/>
            </a:pPr>
            <a:r>
              <a:rPr lang="en-US" sz="1200" dirty="0">
                <a:solidFill>
                  <a:srgbClr val="191919"/>
                </a:solidFill>
                <a:latin typeface="Barlow"/>
                <a:ea typeface="Barlow"/>
                <a:cs typeface="Barlow"/>
                <a:sym typeface="Barlow"/>
              </a:rPr>
              <a:t>5 Days</a:t>
            </a:r>
            <a:endParaRPr sz="1200" dirty="0">
              <a:solidFill>
                <a:schemeClr val="dk1"/>
              </a:solidFill>
              <a:latin typeface="Barlow"/>
              <a:ea typeface="Barlow"/>
              <a:cs typeface="Barlow"/>
              <a:sym typeface="Barlow"/>
            </a:endParaRPr>
          </a:p>
        </p:txBody>
      </p:sp>
      <p:sp>
        <p:nvSpPr>
          <p:cNvPr id="629" name="Google Shape;629;p42"/>
          <p:cNvSpPr txBox="1"/>
          <p:nvPr/>
        </p:nvSpPr>
        <p:spPr>
          <a:xfrm flipH="1">
            <a:off x="4640925" y="1846150"/>
            <a:ext cx="1812300" cy="923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dk1"/>
                </a:solidFill>
                <a:latin typeface="Barlow"/>
              </a:rPr>
              <a:t>Design</a:t>
            </a:r>
            <a:r>
              <a:rPr lang="en-US" sz="1200" spc="135" dirty="0">
                <a:latin typeface="Arial MT"/>
                <a:cs typeface="Arial MT"/>
              </a:rPr>
              <a:t> </a:t>
            </a:r>
            <a:r>
              <a:rPr lang="en-US" sz="1200" dirty="0">
                <a:solidFill>
                  <a:schemeClr val="dk1"/>
                </a:solidFill>
                <a:latin typeface="Barlow"/>
              </a:rPr>
              <a:t>and</a:t>
            </a:r>
            <a:r>
              <a:rPr lang="en-US" sz="1200" spc="140" dirty="0">
                <a:latin typeface="Arial MT"/>
                <a:cs typeface="Arial MT"/>
              </a:rPr>
              <a:t> </a:t>
            </a:r>
            <a:r>
              <a:rPr lang="en-US" sz="1200" dirty="0">
                <a:solidFill>
                  <a:schemeClr val="dk1"/>
                </a:solidFill>
                <a:latin typeface="Barlow"/>
              </a:rPr>
              <a:t>Wireframing</a:t>
            </a:r>
          </a:p>
          <a:p>
            <a:pPr marL="0" lvl="0" indent="0" algn="ctr" rtl="0">
              <a:spcBef>
                <a:spcPts val="0"/>
              </a:spcBef>
              <a:spcAft>
                <a:spcPts val="0"/>
              </a:spcAft>
              <a:buNone/>
            </a:pPr>
            <a:endParaRPr lang="en-US" sz="1200" dirty="0">
              <a:solidFill>
                <a:schemeClr val="dk1"/>
              </a:solidFill>
              <a:latin typeface="Barlow"/>
            </a:endParaRPr>
          </a:p>
          <a:p>
            <a:pPr marL="0" lvl="0" indent="0" algn="ctr" rtl="0">
              <a:spcBef>
                <a:spcPts val="0"/>
              </a:spcBef>
              <a:spcAft>
                <a:spcPts val="0"/>
              </a:spcAft>
              <a:buNone/>
            </a:pPr>
            <a:r>
              <a:rPr lang="en-US" sz="1200" dirty="0">
                <a:solidFill>
                  <a:srgbClr val="191919"/>
                </a:solidFill>
                <a:latin typeface="Barlow"/>
                <a:ea typeface="Barlow"/>
                <a:cs typeface="Barlow"/>
                <a:sym typeface="Barlow"/>
              </a:rPr>
              <a:t>10 Days</a:t>
            </a:r>
            <a:endParaRPr sz="1200" dirty="0">
              <a:solidFill>
                <a:schemeClr val="dk1"/>
              </a:solidFill>
              <a:latin typeface="Barlow"/>
              <a:sym typeface="Barlow"/>
            </a:endParaRPr>
          </a:p>
        </p:txBody>
      </p:sp>
      <p:sp>
        <p:nvSpPr>
          <p:cNvPr id="630" name="Google Shape;630;p42"/>
          <p:cNvSpPr txBox="1"/>
          <p:nvPr/>
        </p:nvSpPr>
        <p:spPr>
          <a:xfrm flipH="1">
            <a:off x="6604825" y="1933125"/>
            <a:ext cx="1812300" cy="923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dk1"/>
                </a:solidFill>
                <a:latin typeface="Barlow"/>
              </a:rPr>
              <a:t>Front-end</a:t>
            </a:r>
            <a:r>
              <a:rPr lang="en-US" sz="1200" spc="45" dirty="0">
                <a:latin typeface="Arial MT"/>
                <a:cs typeface="Arial MT"/>
              </a:rPr>
              <a:t> </a:t>
            </a:r>
            <a:r>
              <a:rPr lang="en-US" sz="1200" dirty="0">
                <a:solidFill>
                  <a:schemeClr val="dk1"/>
                </a:solidFill>
                <a:latin typeface="Barlow"/>
              </a:rPr>
              <a:t>Development</a:t>
            </a:r>
          </a:p>
          <a:p>
            <a:pPr marL="0" lvl="0" indent="0" algn="ctr" rtl="0">
              <a:spcBef>
                <a:spcPts val="0"/>
              </a:spcBef>
              <a:spcAft>
                <a:spcPts val="0"/>
              </a:spcAft>
              <a:buNone/>
            </a:pPr>
            <a:endParaRPr lang="en-US" sz="1200" dirty="0">
              <a:solidFill>
                <a:schemeClr val="dk1"/>
              </a:solidFill>
              <a:latin typeface="Barlow"/>
            </a:endParaRPr>
          </a:p>
          <a:p>
            <a:pPr marL="0" lvl="0" indent="0" algn="ctr" rtl="0">
              <a:spcBef>
                <a:spcPts val="0"/>
              </a:spcBef>
              <a:spcAft>
                <a:spcPts val="0"/>
              </a:spcAft>
              <a:buNone/>
            </a:pPr>
            <a:r>
              <a:rPr lang="en-US" sz="1200" dirty="0">
                <a:solidFill>
                  <a:srgbClr val="191919"/>
                </a:solidFill>
                <a:latin typeface="Barlow"/>
                <a:ea typeface="Barlow"/>
                <a:cs typeface="Barlow"/>
                <a:sym typeface="Barlow"/>
              </a:rPr>
              <a:t>8 Days</a:t>
            </a:r>
            <a:endParaRPr sz="1200" dirty="0">
              <a:solidFill>
                <a:schemeClr val="dk1"/>
              </a:solidFill>
              <a:latin typeface="Barlow"/>
              <a:sym typeface="Barlow"/>
            </a:endParaRPr>
          </a:p>
        </p:txBody>
      </p:sp>
      <p:cxnSp>
        <p:nvCxnSpPr>
          <p:cNvPr id="631" name="Google Shape;631;p42"/>
          <p:cNvCxnSpPr>
            <a:stCxn id="623" idx="3"/>
            <a:endCxn id="624" idx="1"/>
          </p:cNvCxnSpPr>
          <p:nvPr/>
        </p:nvCxnSpPr>
        <p:spPr>
          <a:xfrm>
            <a:off x="1707525" y="1433475"/>
            <a:ext cx="1787400" cy="0"/>
          </a:xfrm>
          <a:prstGeom prst="straightConnector1">
            <a:avLst/>
          </a:prstGeom>
          <a:noFill/>
          <a:ln w="19050" cap="flat" cmpd="sng">
            <a:solidFill>
              <a:schemeClr val="lt2"/>
            </a:solidFill>
            <a:prstDash val="solid"/>
            <a:round/>
            <a:headEnd type="none" w="med" len="med"/>
            <a:tailEnd type="none" w="med" len="med"/>
          </a:ln>
        </p:spPr>
      </p:cxnSp>
      <p:cxnSp>
        <p:nvCxnSpPr>
          <p:cNvPr id="632" name="Google Shape;632;p42"/>
          <p:cNvCxnSpPr>
            <a:stCxn id="624" idx="3"/>
            <a:endCxn id="625" idx="1"/>
          </p:cNvCxnSpPr>
          <p:nvPr/>
        </p:nvCxnSpPr>
        <p:spPr>
          <a:xfrm>
            <a:off x="3671425" y="1433475"/>
            <a:ext cx="1787400" cy="0"/>
          </a:xfrm>
          <a:prstGeom prst="straightConnector1">
            <a:avLst/>
          </a:prstGeom>
          <a:noFill/>
          <a:ln w="19050" cap="flat" cmpd="sng">
            <a:solidFill>
              <a:schemeClr val="lt2"/>
            </a:solidFill>
            <a:prstDash val="solid"/>
            <a:round/>
            <a:headEnd type="none" w="med" len="med"/>
            <a:tailEnd type="none" w="med" len="med"/>
          </a:ln>
        </p:spPr>
      </p:cxnSp>
      <p:cxnSp>
        <p:nvCxnSpPr>
          <p:cNvPr id="633" name="Google Shape;633;p42"/>
          <p:cNvCxnSpPr>
            <a:stCxn id="625" idx="3"/>
            <a:endCxn id="626" idx="1"/>
          </p:cNvCxnSpPr>
          <p:nvPr/>
        </p:nvCxnSpPr>
        <p:spPr>
          <a:xfrm>
            <a:off x="5635325" y="1433475"/>
            <a:ext cx="1787400" cy="0"/>
          </a:xfrm>
          <a:prstGeom prst="straightConnector1">
            <a:avLst/>
          </a:prstGeom>
          <a:noFill/>
          <a:ln w="19050" cap="flat" cmpd="sng">
            <a:solidFill>
              <a:schemeClr val="lt2"/>
            </a:solidFill>
            <a:prstDash val="solid"/>
            <a:round/>
            <a:headEnd type="none" w="med" len="med"/>
            <a:tailEnd type="none" w="med" len="med"/>
          </a:ln>
        </p:spPr>
      </p:cxnSp>
      <p:cxnSp>
        <p:nvCxnSpPr>
          <p:cNvPr id="634" name="Google Shape;634;p42"/>
          <p:cNvCxnSpPr>
            <a:stCxn id="623" idx="2"/>
            <a:endCxn id="627" idx="0"/>
          </p:cNvCxnSpPr>
          <p:nvPr/>
        </p:nvCxnSpPr>
        <p:spPr>
          <a:xfrm>
            <a:off x="1619325" y="1521675"/>
            <a:ext cx="0" cy="324600"/>
          </a:xfrm>
          <a:prstGeom prst="straightConnector1">
            <a:avLst/>
          </a:prstGeom>
          <a:noFill/>
          <a:ln w="19050" cap="flat" cmpd="sng">
            <a:solidFill>
              <a:schemeClr val="lt2"/>
            </a:solidFill>
            <a:prstDash val="solid"/>
            <a:round/>
            <a:headEnd type="none" w="med" len="med"/>
            <a:tailEnd type="none" w="med" len="med"/>
          </a:ln>
        </p:spPr>
      </p:cxnSp>
      <p:cxnSp>
        <p:nvCxnSpPr>
          <p:cNvPr id="635" name="Google Shape;635;p42"/>
          <p:cNvCxnSpPr>
            <a:stCxn id="624" idx="2"/>
            <a:endCxn id="628" idx="0"/>
          </p:cNvCxnSpPr>
          <p:nvPr/>
        </p:nvCxnSpPr>
        <p:spPr>
          <a:xfrm>
            <a:off x="3583225" y="1521675"/>
            <a:ext cx="0" cy="324600"/>
          </a:xfrm>
          <a:prstGeom prst="straightConnector1">
            <a:avLst/>
          </a:prstGeom>
          <a:noFill/>
          <a:ln w="19050" cap="flat" cmpd="sng">
            <a:solidFill>
              <a:schemeClr val="lt2"/>
            </a:solidFill>
            <a:prstDash val="solid"/>
            <a:round/>
            <a:headEnd type="none" w="med" len="med"/>
            <a:tailEnd type="none" w="med" len="med"/>
          </a:ln>
        </p:spPr>
      </p:cxnSp>
      <p:cxnSp>
        <p:nvCxnSpPr>
          <p:cNvPr id="636" name="Google Shape;636;p42"/>
          <p:cNvCxnSpPr>
            <a:stCxn id="625" idx="2"/>
            <a:endCxn id="629" idx="0"/>
          </p:cNvCxnSpPr>
          <p:nvPr/>
        </p:nvCxnSpPr>
        <p:spPr>
          <a:xfrm>
            <a:off x="5547125" y="1521675"/>
            <a:ext cx="0" cy="324600"/>
          </a:xfrm>
          <a:prstGeom prst="straightConnector1">
            <a:avLst/>
          </a:prstGeom>
          <a:noFill/>
          <a:ln w="19050" cap="flat" cmpd="sng">
            <a:solidFill>
              <a:schemeClr val="lt2"/>
            </a:solidFill>
            <a:prstDash val="solid"/>
            <a:round/>
            <a:headEnd type="none" w="med" len="med"/>
            <a:tailEnd type="none" w="med" len="med"/>
          </a:ln>
        </p:spPr>
      </p:cxnSp>
      <p:cxnSp>
        <p:nvCxnSpPr>
          <p:cNvPr id="637" name="Google Shape;637;p42"/>
          <p:cNvCxnSpPr>
            <a:stCxn id="626" idx="2"/>
            <a:endCxn id="630" idx="0"/>
          </p:cNvCxnSpPr>
          <p:nvPr/>
        </p:nvCxnSpPr>
        <p:spPr>
          <a:xfrm flipH="1">
            <a:off x="7510975" y="1521675"/>
            <a:ext cx="50" cy="411450"/>
          </a:xfrm>
          <a:prstGeom prst="straightConnector1">
            <a:avLst/>
          </a:prstGeom>
          <a:noFill/>
          <a:ln w="19050" cap="flat" cmpd="sng">
            <a:solidFill>
              <a:schemeClr val="lt2"/>
            </a:solidFill>
            <a:prstDash val="solid"/>
            <a:round/>
            <a:headEnd type="none" w="med" len="med"/>
            <a:tailEnd type="none" w="med" len="med"/>
          </a:ln>
        </p:spPr>
      </p:cxnSp>
      <p:sp>
        <p:nvSpPr>
          <p:cNvPr id="638" name="Google Shape;638;p42"/>
          <p:cNvSpPr/>
          <p:nvPr/>
        </p:nvSpPr>
        <p:spPr>
          <a:xfrm>
            <a:off x="1531125" y="3179725"/>
            <a:ext cx="176400" cy="176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2"/>
          <p:cNvSpPr/>
          <p:nvPr/>
        </p:nvSpPr>
        <p:spPr>
          <a:xfrm>
            <a:off x="3495025" y="3179725"/>
            <a:ext cx="176400" cy="176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2"/>
          <p:cNvSpPr/>
          <p:nvPr/>
        </p:nvSpPr>
        <p:spPr>
          <a:xfrm>
            <a:off x="5458925" y="3179725"/>
            <a:ext cx="176400" cy="176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2"/>
          <p:cNvSpPr txBox="1"/>
          <p:nvPr/>
        </p:nvSpPr>
        <p:spPr>
          <a:xfrm flipH="1">
            <a:off x="706450" y="3765094"/>
            <a:ext cx="1812300" cy="923400"/>
          </a:xfrm>
          <a:prstGeom prst="rect">
            <a:avLst/>
          </a:prstGeom>
          <a:noFill/>
          <a:ln>
            <a:noFill/>
          </a:ln>
        </p:spPr>
        <p:txBody>
          <a:bodyPr spcFirstLastPara="1" wrap="square" lIns="91425" tIns="91425" rIns="91425" bIns="91425" anchor="ctr" anchorCtr="0">
            <a:noAutofit/>
          </a:bodyPr>
          <a:lstStyle/>
          <a:p>
            <a:pPr algn="ctr"/>
            <a:r>
              <a:rPr lang="en-US" sz="1200" dirty="0">
                <a:solidFill>
                  <a:schemeClr val="dk1"/>
                </a:solidFill>
                <a:latin typeface="Barlow"/>
                <a:sym typeface="Barlow"/>
              </a:rPr>
              <a:t>Back-end Development</a:t>
            </a:r>
          </a:p>
          <a:p>
            <a:pPr algn="ctr"/>
            <a:endParaRPr lang="en-US" sz="1200" dirty="0">
              <a:solidFill>
                <a:schemeClr val="dk1"/>
              </a:solidFill>
              <a:latin typeface="Barlow"/>
              <a:sym typeface="Barlow"/>
            </a:endParaRPr>
          </a:p>
          <a:p>
            <a:pPr algn="ctr"/>
            <a:r>
              <a:rPr lang="en-US" sz="1200" dirty="0">
                <a:solidFill>
                  <a:srgbClr val="191919"/>
                </a:solidFill>
                <a:latin typeface="Barlow"/>
                <a:ea typeface="Barlow"/>
                <a:cs typeface="Barlow"/>
                <a:sym typeface="Barlow"/>
              </a:rPr>
              <a:t>15 Days</a:t>
            </a:r>
            <a:endParaRPr lang="en-US" sz="1200" dirty="0">
              <a:solidFill>
                <a:schemeClr val="dk1"/>
              </a:solidFill>
              <a:latin typeface="Barlow"/>
              <a:sym typeface="Barlow"/>
            </a:endParaRPr>
          </a:p>
          <a:p>
            <a:pPr algn="ctr"/>
            <a:endParaRPr sz="1200" dirty="0">
              <a:solidFill>
                <a:schemeClr val="dk1"/>
              </a:solidFill>
              <a:latin typeface="Barlow"/>
              <a:sym typeface="Barlow"/>
            </a:endParaRPr>
          </a:p>
        </p:txBody>
      </p:sp>
      <p:sp>
        <p:nvSpPr>
          <p:cNvPr id="643" name="Google Shape;643;p42"/>
          <p:cNvSpPr txBox="1"/>
          <p:nvPr/>
        </p:nvSpPr>
        <p:spPr>
          <a:xfrm flipH="1">
            <a:off x="2674915" y="3854500"/>
            <a:ext cx="1812300" cy="923400"/>
          </a:xfrm>
          <a:prstGeom prst="rect">
            <a:avLst/>
          </a:prstGeom>
          <a:noFill/>
          <a:ln>
            <a:noFill/>
          </a:ln>
        </p:spPr>
        <p:txBody>
          <a:bodyPr spcFirstLastPara="1" wrap="square" lIns="91425" tIns="91425" rIns="91425" bIns="91425" anchor="ctr" anchorCtr="0">
            <a:noAutofit/>
          </a:bodyPr>
          <a:lstStyle/>
          <a:p>
            <a:pPr algn="ctr"/>
            <a:r>
              <a:rPr lang="en-US" sz="1200" dirty="0">
                <a:solidFill>
                  <a:schemeClr val="dk1"/>
                </a:solidFill>
                <a:latin typeface="Barlow"/>
              </a:rPr>
              <a:t>Testing and Quality Assurance</a:t>
            </a:r>
          </a:p>
          <a:p>
            <a:pPr algn="ctr"/>
            <a:endParaRPr lang="en-US" sz="1200" dirty="0">
              <a:solidFill>
                <a:schemeClr val="dk1"/>
              </a:solidFill>
              <a:latin typeface="Barlow"/>
            </a:endParaRPr>
          </a:p>
          <a:p>
            <a:pPr algn="ctr"/>
            <a:r>
              <a:rPr lang="en-US" sz="1200" dirty="0">
                <a:solidFill>
                  <a:srgbClr val="191919"/>
                </a:solidFill>
                <a:latin typeface="Barlow"/>
                <a:ea typeface="Barlow"/>
                <a:cs typeface="Barlow"/>
                <a:sym typeface="Barlow"/>
              </a:rPr>
              <a:t>10 Days</a:t>
            </a:r>
            <a:endParaRPr lang="en-US" sz="1200" dirty="0">
              <a:solidFill>
                <a:schemeClr val="dk1"/>
              </a:solidFill>
              <a:latin typeface="Barlow"/>
              <a:sym typeface="Barlow"/>
            </a:endParaRPr>
          </a:p>
          <a:p>
            <a:pPr algn="ctr"/>
            <a:endParaRPr lang="en-US" sz="1200" dirty="0">
              <a:solidFill>
                <a:schemeClr val="dk1"/>
              </a:solidFill>
              <a:latin typeface="Barlow"/>
              <a:sym typeface="Barlow"/>
            </a:endParaRPr>
          </a:p>
        </p:txBody>
      </p:sp>
      <p:sp>
        <p:nvSpPr>
          <p:cNvPr id="644" name="Google Shape;644;p42"/>
          <p:cNvSpPr txBox="1"/>
          <p:nvPr/>
        </p:nvSpPr>
        <p:spPr>
          <a:xfrm flipH="1">
            <a:off x="4634150" y="3765094"/>
            <a:ext cx="1812300" cy="923400"/>
          </a:xfrm>
          <a:prstGeom prst="rect">
            <a:avLst/>
          </a:prstGeom>
          <a:noFill/>
          <a:ln>
            <a:noFill/>
          </a:ln>
        </p:spPr>
        <p:txBody>
          <a:bodyPr spcFirstLastPara="1" wrap="square" lIns="91425" tIns="91425" rIns="91425" bIns="91425" anchor="ctr" anchorCtr="0">
            <a:noAutofit/>
          </a:bodyPr>
          <a:lstStyle/>
          <a:p>
            <a:pPr algn="ctr">
              <a:tabLst>
                <a:tab pos="345440" algn="l"/>
              </a:tabLst>
            </a:pPr>
            <a:r>
              <a:rPr lang="en-US" sz="1200" dirty="0">
                <a:solidFill>
                  <a:schemeClr val="dk1"/>
                </a:solidFill>
                <a:latin typeface="Barlow"/>
              </a:rPr>
              <a:t>Deployment and Launch</a:t>
            </a:r>
          </a:p>
          <a:p>
            <a:pPr algn="ctr">
              <a:tabLst>
                <a:tab pos="345440" algn="l"/>
              </a:tabLst>
            </a:pPr>
            <a:endParaRPr lang="en-US" sz="1200" dirty="0">
              <a:solidFill>
                <a:schemeClr val="dk1"/>
              </a:solidFill>
              <a:latin typeface="Barlow"/>
            </a:endParaRPr>
          </a:p>
          <a:p>
            <a:pPr algn="ctr">
              <a:tabLst>
                <a:tab pos="345440" algn="l"/>
              </a:tabLst>
            </a:pPr>
            <a:r>
              <a:rPr lang="en-US" sz="1200" dirty="0">
                <a:solidFill>
                  <a:srgbClr val="191919"/>
                </a:solidFill>
                <a:latin typeface="Barlow"/>
                <a:ea typeface="Barlow"/>
                <a:cs typeface="Barlow"/>
                <a:sym typeface="Barlow"/>
              </a:rPr>
              <a:t>7 Days</a:t>
            </a:r>
            <a:endParaRPr lang="en-US" sz="1200" dirty="0">
              <a:solidFill>
                <a:schemeClr val="dk1"/>
              </a:solidFill>
              <a:latin typeface="Barlow"/>
              <a:sym typeface="Barlow"/>
            </a:endParaRPr>
          </a:p>
          <a:p>
            <a:pPr algn="ctr">
              <a:tabLst>
                <a:tab pos="345440" algn="l"/>
              </a:tabLst>
            </a:pPr>
            <a:endParaRPr lang="en-US" sz="1200" dirty="0">
              <a:solidFill>
                <a:schemeClr val="dk1"/>
              </a:solidFill>
              <a:latin typeface="Barlow"/>
            </a:endParaRPr>
          </a:p>
        </p:txBody>
      </p:sp>
      <p:cxnSp>
        <p:nvCxnSpPr>
          <p:cNvPr id="646" name="Google Shape;646;p42"/>
          <p:cNvCxnSpPr>
            <a:stCxn id="638" idx="3"/>
            <a:endCxn id="639" idx="1"/>
          </p:cNvCxnSpPr>
          <p:nvPr/>
        </p:nvCxnSpPr>
        <p:spPr>
          <a:xfrm>
            <a:off x="1707525" y="3267925"/>
            <a:ext cx="1787400" cy="0"/>
          </a:xfrm>
          <a:prstGeom prst="straightConnector1">
            <a:avLst/>
          </a:prstGeom>
          <a:noFill/>
          <a:ln w="19050" cap="flat" cmpd="sng">
            <a:solidFill>
              <a:schemeClr val="lt2"/>
            </a:solidFill>
            <a:prstDash val="solid"/>
            <a:round/>
            <a:headEnd type="none" w="med" len="med"/>
            <a:tailEnd type="none" w="med" len="med"/>
          </a:ln>
        </p:spPr>
      </p:cxnSp>
      <p:cxnSp>
        <p:nvCxnSpPr>
          <p:cNvPr id="647" name="Google Shape;647;p42"/>
          <p:cNvCxnSpPr>
            <a:stCxn id="639" idx="3"/>
            <a:endCxn id="640" idx="1"/>
          </p:cNvCxnSpPr>
          <p:nvPr/>
        </p:nvCxnSpPr>
        <p:spPr>
          <a:xfrm>
            <a:off x="3671425" y="3267925"/>
            <a:ext cx="1787400" cy="0"/>
          </a:xfrm>
          <a:prstGeom prst="straightConnector1">
            <a:avLst/>
          </a:prstGeom>
          <a:noFill/>
          <a:ln w="19050" cap="flat" cmpd="sng">
            <a:solidFill>
              <a:schemeClr val="lt2"/>
            </a:solidFill>
            <a:prstDash val="solid"/>
            <a:round/>
            <a:headEnd type="none" w="med" len="med"/>
            <a:tailEnd type="none" w="med" len="med"/>
          </a:ln>
        </p:spPr>
      </p:cxnSp>
      <p:cxnSp>
        <p:nvCxnSpPr>
          <p:cNvPr id="649" name="Google Shape;649;p42"/>
          <p:cNvCxnSpPr>
            <a:stCxn id="638" idx="2"/>
            <a:endCxn id="642" idx="0"/>
          </p:cNvCxnSpPr>
          <p:nvPr/>
        </p:nvCxnSpPr>
        <p:spPr>
          <a:xfrm flipH="1">
            <a:off x="1612600" y="3356125"/>
            <a:ext cx="6725" cy="408969"/>
          </a:xfrm>
          <a:prstGeom prst="straightConnector1">
            <a:avLst/>
          </a:prstGeom>
          <a:noFill/>
          <a:ln w="19050" cap="flat" cmpd="sng">
            <a:solidFill>
              <a:schemeClr val="lt2"/>
            </a:solidFill>
            <a:prstDash val="solid"/>
            <a:round/>
            <a:headEnd type="none" w="med" len="med"/>
            <a:tailEnd type="none" w="med" len="med"/>
          </a:ln>
        </p:spPr>
      </p:cxnSp>
      <p:cxnSp>
        <p:nvCxnSpPr>
          <p:cNvPr id="650" name="Google Shape;650;p42"/>
          <p:cNvCxnSpPr>
            <a:stCxn id="639" idx="2"/>
            <a:endCxn id="643" idx="0"/>
          </p:cNvCxnSpPr>
          <p:nvPr/>
        </p:nvCxnSpPr>
        <p:spPr>
          <a:xfrm flipH="1">
            <a:off x="3581065" y="3356125"/>
            <a:ext cx="2160" cy="498375"/>
          </a:xfrm>
          <a:prstGeom prst="straightConnector1">
            <a:avLst/>
          </a:prstGeom>
          <a:noFill/>
          <a:ln w="19050" cap="flat" cmpd="sng">
            <a:solidFill>
              <a:schemeClr val="lt2"/>
            </a:solidFill>
            <a:prstDash val="solid"/>
            <a:round/>
            <a:headEnd type="none" w="med" len="med"/>
            <a:tailEnd type="none" w="med" len="med"/>
          </a:ln>
        </p:spPr>
      </p:cxnSp>
      <p:cxnSp>
        <p:nvCxnSpPr>
          <p:cNvPr id="651" name="Google Shape;651;p42"/>
          <p:cNvCxnSpPr>
            <a:stCxn id="640" idx="2"/>
            <a:endCxn id="644" idx="0"/>
          </p:cNvCxnSpPr>
          <p:nvPr/>
        </p:nvCxnSpPr>
        <p:spPr>
          <a:xfrm flipH="1">
            <a:off x="5540300" y="3356125"/>
            <a:ext cx="6825" cy="408969"/>
          </a:xfrm>
          <a:prstGeom prst="straightConnector1">
            <a:avLst/>
          </a:prstGeom>
          <a:noFill/>
          <a:ln w="19050" cap="flat" cmpd="sng">
            <a:solidFill>
              <a:schemeClr val="lt2"/>
            </a:solidFill>
            <a:prstDash val="solid"/>
            <a:round/>
            <a:headEnd type="none" w="med" len="med"/>
            <a:tailEnd type="none" w="med" len="med"/>
          </a:ln>
        </p:spPr>
      </p:cxnSp>
      <p:cxnSp>
        <p:nvCxnSpPr>
          <p:cNvPr id="653" name="Google Shape;653;p42"/>
          <p:cNvCxnSpPr>
            <a:stCxn id="626" idx="3"/>
            <a:endCxn id="638" idx="1"/>
          </p:cNvCxnSpPr>
          <p:nvPr/>
        </p:nvCxnSpPr>
        <p:spPr>
          <a:xfrm flipH="1">
            <a:off x="1531125" y="1433475"/>
            <a:ext cx="6068100" cy="1834500"/>
          </a:xfrm>
          <a:prstGeom prst="bentConnector5">
            <a:avLst>
              <a:gd name="adj1" fmla="val -13365"/>
              <a:gd name="adj2" fmla="val 82114"/>
              <a:gd name="adj3" fmla="val 113489"/>
            </a:avLst>
          </a:prstGeom>
          <a:noFill/>
          <a:ln w="19050" cap="flat" cmpd="sng">
            <a:solidFill>
              <a:schemeClr val="lt2"/>
            </a:solidFill>
            <a:prstDash val="solid"/>
            <a:round/>
            <a:headEnd type="none" w="med" len="med"/>
            <a:tailEnd type="none" w="med" len="med"/>
          </a:ln>
        </p:spPr>
      </p:cxnSp>
      <p:cxnSp>
        <p:nvCxnSpPr>
          <p:cNvPr id="36" name="Google Shape;647;p42">
            <a:extLst>
              <a:ext uri="{FF2B5EF4-FFF2-40B4-BE49-F238E27FC236}">
                <a16:creationId xmlns:a16="http://schemas.microsoft.com/office/drawing/2014/main" id="{E50053F8-E9A2-4D43-BD89-7ECE6FCAFC78}"/>
              </a:ext>
            </a:extLst>
          </p:cNvPr>
          <p:cNvCxnSpPr/>
          <p:nvPr/>
        </p:nvCxnSpPr>
        <p:spPr>
          <a:xfrm>
            <a:off x="5635325" y="3267925"/>
            <a:ext cx="1787400" cy="0"/>
          </a:xfrm>
          <a:prstGeom prst="straightConnector1">
            <a:avLst/>
          </a:prstGeom>
          <a:noFill/>
          <a:ln w="19050" cap="flat" cmpd="sng">
            <a:solidFill>
              <a:schemeClr val="lt2"/>
            </a:solidFill>
            <a:prstDash val="solid"/>
            <a:round/>
            <a:headEnd type="none" w="med" len="med"/>
            <a:tailEnd type="none" w="med" len="med"/>
          </a:ln>
        </p:spPr>
      </p:cxnSp>
      <p:sp>
        <p:nvSpPr>
          <p:cNvPr id="37" name="Google Shape;640;p42">
            <a:extLst>
              <a:ext uri="{FF2B5EF4-FFF2-40B4-BE49-F238E27FC236}">
                <a16:creationId xmlns:a16="http://schemas.microsoft.com/office/drawing/2014/main" id="{F1858B10-F2D5-4B55-B4E4-A2079E864D02}"/>
              </a:ext>
            </a:extLst>
          </p:cNvPr>
          <p:cNvSpPr/>
          <p:nvPr/>
        </p:nvSpPr>
        <p:spPr>
          <a:xfrm>
            <a:off x="7422725" y="3169771"/>
            <a:ext cx="176400" cy="176400"/>
          </a:xfrm>
          <a:prstGeom prst="rect">
            <a:avLst/>
          </a:prstGeom>
          <a:solidFill>
            <a:schemeClr val="accent1"/>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651;p42">
            <a:extLst>
              <a:ext uri="{FF2B5EF4-FFF2-40B4-BE49-F238E27FC236}">
                <a16:creationId xmlns:a16="http://schemas.microsoft.com/office/drawing/2014/main" id="{764513D8-6EC4-4BFD-9BE8-43B08CAECE19}"/>
              </a:ext>
            </a:extLst>
          </p:cNvPr>
          <p:cNvCxnSpPr/>
          <p:nvPr/>
        </p:nvCxnSpPr>
        <p:spPr>
          <a:xfrm>
            <a:off x="7513035" y="3346171"/>
            <a:ext cx="0" cy="324600"/>
          </a:xfrm>
          <a:prstGeom prst="straightConnector1">
            <a:avLst/>
          </a:prstGeom>
          <a:noFill/>
          <a:ln w="19050" cap="flat" cmpd="sng">
            <a:solidFill>
              <a:schemeClr val="lt2"/>
            </a:solidFill>
            <a:prstDash val="solid"/>
            <a:round/>
            <a:headEnd type="none" w="med" len="med"/>
            <a:tailEnd type="none" w="med" len="med"/>
          </a:ln>
        </p:spPr>
      </p:cxnSp>
      <p:sp>
        <p:nvSpPr>
          <p:cNvPr id="39" name="Google Shape;644;p42">
            <a:extLst>
              <a:ext uri="{FF2B5EF4-FFF2-40B4-BE49-F238E27FC236}">
                <a16:creationId xmlns:a16="http://schemas.microsoft.com/office/drawing/2014/main" id="{D188ACD2-4218-4DCE-B743-D06E4A277C19}"/>
              </a:ext>
            </a:extLst>
          </p:cNvPr>
          <p:cNvSpPr txBox="1"/>
          <p:nvPr/>
        </p:nvSpPr>
        <p:spPr>
          <a:xfrm flipH="1">
            <a:off x="6625250" y="3854882"/>
            <a:ext cx="1812300" cy="923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dk1"/>
                </a:solidFill>
                <a:latin typeface="Barlow"/>
                <a:ea typeface="Barlow"/>
                <a:cs typeface="Barlow"/>
                <a:sym typeface="Barlow"/>
              </a:rPr>
              <a:t>Project Completion and </a:t>
            </a:r>
            <a:r>
              <a:rPr lang="en" sz="1200" dirty="0">
                <a:solidFill>
                  <a:schemeClr val="dk1"/>
                </a:solidFill>
                <a:latin typeface="Barlow"/>
                <a:sym typeface="Barlow"/>
              </a:rPr>
              <a:t>Handover</a:t>
            </a:r>
          </a:p>
          <a:p>
            <a:pPr marL="0" lvl="0" indent="0" algn="ctr" rtl="0">
              <a:spcBef>
                <a:spcPts val="0"/>
              </a:spcBef>
              <a:spcAft>
                <a:spcPts val="0"/>
              </a:spcAft>
              <a:buNone/>
            </a:pPr>
            <a:endParaRPr lang="en" sz="1200" dirty="0">
              <a:solidFill>
                <a:schemeClr val="dk1"/>
              </a:solidFill>
              <a:latin typeface="Barlow"/>
              <a:sym typeface="Barlow"/>
            </a:endParaRPr>
          </a:p>
          <a:p>
            <a:pPr algn="ctr"/>
            <a:r>
              <a:rPr lang="en-US" sz="1200" dirty="0">
                <a:solidFill>
                  <a:srgbClr val="191919"/>
                </a:solidFill>
                <a:latin typeface="Barlow"/>
                <a:ea typeface="Barlow"/>
                <a:cs typeface="Barlow"/>
                <a:sym typeface="Barlow"/>
              </a:rPr>
              <a:t>4 Days</a:t>
            </a:r>
            <a:endParaRPr lang="en-US" sz="1200" dirty="0">
              <a:solidFill>
                <a:schemeClr val="dk1"/>
              </a:solidFill>
              <a:latin typeface="Barlow"/>
              <a:sym typeface="Barlow"/>
            </a:endParaRPr>
          </a:p>
          <a:p>
            <a:pPr marL="0" lvl="0" indent="0" algn="ctr" rtl="0">
              <a:spcBef>
                <a:spcPts val="0"/>
              </a:spcBef>
              <a:spcAft>
                <a:spcPts val="0"/>
              </a:spcAft>
              <a:buNone/>
            </a:pPr>
            <a:endParaRPr sz="1200" dirty="0">
              <a:solidFill>
                <a:schemeClr val="dk1"/>
              </a:solidFill>
              <a:latin typeface="Barlow"/>
              <a:sym typeface="Barlow"/>
            </a:endParaRPr>
          </a:p>
        </p:txBody>
      </p:sp>
    </p:spTree>
  </p:cSld>
  <p:clrMapOvr>
    <a:masterClrMapping/>
  </p:clrMapOvr>
</p:sld>
</file>

<file path=ppt/theme/theme1.xml><?xml version="1.0" encoding="utf-8"?>
<a:theme xmlns:a="http://schemas.openxmlformats.org/drawingml/2006/main" name="Sophisticated and Minimalist Project Proposal by Slidesgo">
  <a:themeElements>
    <a:clrScheme name="Simple Light">
      <a:dk1>
        <a:srgbClr val="292021"/>
      </a:dk1>
      <a:lt1>
        <a:srgbClr val="F1EDEA"/>
      </a:lt1>
      <a:dk2>
        <a:srgbClr val="E8E3DF"/>
      </a:dk2>
      <a:lt2>
        <a:srgbClr val="BDAB9D"/>
      </a:lt2>
      <a:accent1>
        <a:srgbClr val="DCB0AD"/>
      </a:accent1>
      <a:accent2>
        <a:srgbClr val="AAB49B"/>
      </a:accent2>
      <a:accent3>
        <a:srgbClr val="648074"/>
      </a:accent3>
      <a:accent4>
        <a:srgbClr val="FFFFFF"/>
      </a:accent4>
      <a:accent5>
        <a:srgbClr val="FFFFFF"/>
      </a:accent5>
      <a:accent6>
        <a:srgbClr val="FFFFFF"/>
      </a:accent6>
      <a:hlink>
        <a:srgbClr val="292021"/>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TotalTime>
  <Words>781</Words>
  <Application>Microsoft Office PowerPoint</Application>
  <PresentationFormat>On-screen Show (16:9)</PresentationFormat>
  <Paragraphs>119</Paragraphs>
  <Slides>15</Slides>
  <Notes>15</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15</vt:i4>
      </vt:variant>
    </vt:vector>
  </HeadingPairs>
  <TitlesOfParts>
    <vt:vector size="28" baseType="lpstr">
      <vt:lpstr>DM Sans</vt:lpstr>
      <vt:lpstr>Arial MT</vt:lpstr>
      <vt:lpstr>Arial</vt:lpstr>
      <vt:lpstr>Trebuchet MS</vt:lpstr>
      <vt:lpstr>Barlow</vt:lpstr>
      <vt:lpstr>Google Sans</vt:lpstr>
      <vt:lpstr>DM Sans Medium</vt:lpstr>
      <vt:lpstr>Anaheim</vt:lpstr>
      <vt:lpstr>DM Sans Light</vt:lpstr>
      <vt:lpstr>Calibri</vt:lpstr>
      <vt:lpstr>Georgia</vt:lpstr>
      <vt:lpstr>PT Sans</vt:lpstr>
      <vt:lpstr>Sophisticated and Minimalist Project Proposal by Slidesgo</vt:lpstr>
      <vt:lpstr>Courier Service Management PROJECT PROPOSAL</vt:lpstr>
      <vt:lpstr>Courier Service Management</vt:lpstr>
      <vt:lpstr>Table of contents</vt:lpstr>
      <vt:lpstr>Application</vt:lpstr>
      <vt:lpstr>Introduction</vt:lpstr>
      <vt:lpstr>Project Objective</vt:lpstr>
      <vt:lpstr>Features</vt:lpstr>
      <vt:lpstr>PowerPoint Presentation</vt:lpstr>
      <vt:lpstr>Project timeline</vt:lpstr>
      <vt:lpstr>Resources &amp; Technology</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Courier Service Management PROJECT PROPOSAL</dc:title>
  <dc:creator>Mahidul kabir</dc:creator>
  <cp:lastModifiedBy>Mahidul kabir</cp:lastModifiedBy>
  <cp:revision>21</cp:revision>
  <dcterms:modified xsi:type="dcterms:W3CDTF">2025-08-07T16:41:11Z</dcterms:modified>
</cp:coreProperties>
</file>